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5" r:id="rId4"/>
    <p:sldId id="274" r:id="rId5"/>
    <p:sldId id="272" r:id="rId6"/>
    <p:sldId id="270" r:id="rId7"/>
    <p:sldId id="269" r:id="rId8"/>
    <p:sldId id="268" r:id="rId9"/>
    <p:sldId id="267" r:id="rId10"/>
    <p:sldId id="265" r:id="rId11"/>
    <p:sldId id="264" r:id="rId12"/>
    <p:sldId id="263" r:id="rId13"/>
    <p:sldId id="262" r:id="rId14"/>
    <p:sldId id="261" r:id="rId15"/>
    <p:sldId id="260" r:id="rId16"/>
    <p:sldId id="25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0319ED-1138-C849-CA39-72FDB10443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829900"/>
            <a:ext cx="11520000" cy="4506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E80300-2A7A-7556-A7A3-C5FF0E596A7D}"/>
              </a:ext>
            </a:extLst>
          </p:cNvPr>
          <p:cNvSpPr/>
          <p:nvPr/>
        </p:nvSpPr>
        <p:spPr bwMode="white">
          <a:xfrm>
            <a:off x="3412952" y="2945179"/>
            <a:ext cx="723570" cy="26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B6D4A9-AA9B-6A2F-15B2-5300C05D86A7}"/>
              </a:ext>
            </a:extLst>
          </p:cNvPr>
          <p:cNvSpPr/>
          <p:nvPr/>
        </p:nvSpPr>
        <p:spPr bwMode="white">
          <a:xfrm>
            <a:off x="5583663" y="2945179"/>
            <a:ext cx="1228165" cy="21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863911-7F74-437E-E717-DDC4D9B893AE}"/>
              </a:ext>
            </a:extLst>
          </p:cNvPr>
          <p:cNvSpPr/>
          <p:nvPr/>
        </p:nvSpPr>
        <p:spPr bwMode="white">
          <a:xfrm>
            <a:off x="2260952" y="3450178"/>
            <a:ext cx="856859" cy="26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B3414D-026E-BA44-C9F4-500715CA9782}"/>
              </a:ext>
            </a:extLst>
          </p:cNvPr>
          <p:cNvSpPr/>
          <p:nvPr/>
        </p:nvSpPr>
        <p:spPr bwMode="white">
          <a:xfrm>
            <a:off x="4955300" y="3450178"/>
            <a:ext cx="666446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2753ED-0586-8B92-E9A2-2183857A7B17}"/>
              </a:ext>
            </a:extLst>
          </p:cNvPr>
          <p:cNvSpPr/>
          <p:nvPr/>
        </p:nvSpPr>
        <p:spPr bwMode="white">
          <a:xfrm>
            <a:off x="2194308" y="3955177"/>
            <a:ext cx="799735" cy="26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F64BC1-F572-8EA5-DC77-22955C9EAD36}"/>
              </a:ext>
            </a:extLst>
          </p:cNvPr>
          <p:cNvSpPr/>
          <p:nvPr/>
        </p:nvSpPr>
        <p:spPr bwMode="white">
          <a:xfrm>
            <a:off x="3422473" y="3945649"/>
            <a:ext cx="695008" cy="228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86BF29D-DBEC-09F4-2465-3A8499A5BEE0}"/>
              </a:ext>
            </a:extLst>
          </p:cNvPr>
          <p:cNvSpPr/>
          <p:nvPr/>
        </p:nvSpPr>
        <p:spPr bwMode="white">
          <a:xfrm>
            <a:off x="1280324" y="4450648"/>
            <a:ext cx="580760" cy="2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1C4B7D6-3AAD-4544-017E-5427C4C0681F}"/>
              </a:ext>
            </a:extLst>
          </p:cNvPr>
          <p:cNvSpPr/>
          <p:nvPr/>
        </p:nvSpPr>
        <p:spPr bwMode="white">
          <a:xfrm>
            <a:off x="2260952" y="4450648"/>
            <a:ext cx="904462" cy="26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77A09CF-1C7A-D352-409D-1824F91AA6A5}"/>
              </a:ext>
            </a:extLst>
          </p:cNvPr>
          <p:cNvSpPr/>
          <p:nvPr/>
        </p:nvSpPr>
        <p:spPr bwMode="white">
          <a:xfrm>
            <a:off x="2584655" y="4955647"/>
            <a:ext cx="666446" cy="27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BA23159-8EA4-6452-2E94-F03698948A0A}"/>
              </a:ext>
            </a:extLst>
          </p:cNvPr>
          <p:cNvSpPr/>
          <p:nvPr/>
        </p:nvSpPr>
        <p:spPr bwMode="white">
          <a:xfrm>
            <a:off x="4498308" y="4955647"/>
            <a:ext cx="618842" cy="26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7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2BDAF3-6222-BD70-069D-60CFE4E831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50500"/>
            <a:ext cx="11520000" cy="5535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FF61FE-A129-2AAD-FFF0-0C97953DCD65}"/>
              </a:ext>
            </a:extLst>
          </p:cNvPr>
          <p:cNvSpPr/>
          <p:nvPr/>
        </p:nvSpPr>
        <p:spPr bwMode="white">
          <a:xfrm>
            <a:off x="1283504" y="1674755"/>
            <a:ext cx="723570" cy="21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21029B-9DE9-5710-0E2D-2FAB0B8A2F8C}"/>
              </a:ext>
            </a:extLst>
          </p:cNvPr>
          <p:cNvSpPr/>
          <p:nvPr/>
        </p:nvSpPr>
        <p:spPr bwMode="white">
          <a:xfrm>
            <a:off x="4530049" y="1674755"/>
            <a:ext cx="723570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EE3FEA-08E6-21C6-768E-1F6C49CFC7C5}"/>
              </a:ext>
            </a:extLst>
          </p:cNvPr>
          <p:cNvSpPr/>
          <p:nvPr/>
        </p:nvSpPr>
        <p:spPr bwMode="white">
          <a:xfrm>
            <a:off x="1483438" y="2732317"/>
            <a:ext cx="428429" cy="161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2E6066-D11E-D40B-689D-AAA39B58A991}"/>
              </a:ext>
            </a:extLst>
          </p:cNvPr>
          <p:cNvSpPr/>
          <p:nvPr/>
        </p:nvSpPr>
        <p:spPr bwMode="white">
          <a:xfrm>
            <a:off x="2321256" y="2675151"/>
            <a:ext cx="1123438" cy="2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BEC063-97BA-E025-ECC9-D7E0182AB7E2}"/>
              </a:ext>
            </a:extLst>
          </p:cNvPr>
          <p:cNvSpPr/>
          <p:nvPr/>
        </p:nvSpPr>
        <p:spPr bwMode="white">
          <a:xfrm>
            <a:off x="3863603" y="2675151"/>
            <a:ext cx="923504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D075918-3CFF-1EC5-D452-A9E63438A25E}"/>
              </a:ext>
            </a:extLst>
          </p:cNvPr>
          <p:cNvSpPr/>
          <p:nvPr/>
        </p:nvSpPr>
        <p:spPr bwMode="white">
          <a:xfrm>
            <a:off x="1283504" y="3685075"/>
            <a:ext cx="533157" cy="21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3B24A16-75CA-B5BB-7771-41D2B3A66C86}"/>
              </a:ext>
            </a:extLst>
          </p:cNvPr>
          <p:cNvSpPr/>
          <p:nvPr/>
        </p:nvSpPr>
        <p:spPr bwMode="white">
          <a:xfrm>
            <a:off x="2435504" y="3685075"/>
            <a:ext cx="104727" cy="21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3275393-114E-2898-CA1A-E8F80F5D12D9}"/>
              </a:ext>
            </a:extLst>
          </p:cNvPr>
          <p:cNvSpPr/>
          <p:nvPr/>
        </p:nvSpPr>
        <p:spPr bwMode="white">
          <a:xfrm>
            <a:off x="3025785" y="3742241"/>
            <a:ext cx="428429" cy="161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0106C0-57B0-0A4D-359B-B8C27B3B8A40}"/>
              </a:ext>
            </a:extLst>
          </p:cNvPr>
          <p:cNvSpPr/>
          <p:nvPr/>
        </p:nvSpPr>
        <p:spPr bwMode="white">
          <a:xfrm>
            <a:off x="1283504" y="4685472"/>
            <a:ext cx="723570" cy="21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751441D-B449-2144-DA52-8E1E1EB820B2}"/>
              </a:ext>
            </a:extLst>
          </p:cNvPr>
          <p:cNvSpPr/>
          <p:nvPr/>
        </p:nvSpPr>
        <p:spPr bwMode="white">
          <a:xfrm>
            <a:off x="2540232" y="4685472"/>
            <a:ext cx="285620" cy="21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E5FE562-6ECA-1DBC-6D93-2C669C732A5C}"/>
              </a:ext>
            </a:extLst>
          </p:cNvPr>
          <p:cNvSpPr/>
          <p:nvPr/>
        </p:nvSpPr>
        <p:spPr bwMode="white">
          <a:xfrm>
            <a:off x="4034975" y="4685472"/>
            <a:ext cx="723570" cy="266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5A99C85-E065-E703-98C6-4E8E36293608}"/>
              </a:ext>
            </a:extLst>
          </p:cNvPr>
          <p:cNvSpPr/>
          <p:nvPr/>
        </p:nvSpPr>
        <p:spPr bwMode="white">
          <a:xfrm>
            <a:off x="1283504" y="5685869"/>
            <a:ext cx="5398214" cy="2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CFD7D6-5EA5-E4AB-8C94-E2A9280FF7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6700"/>
            <a:ext cx="11520000" cy="5409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05BF05-15FD-A1B2-C404-A1D5AEBDCA1B}"/>
              </a:ext>
            </a:extLst>
          </p:cNvPr>
          <p:cNvSpPr/>
          <p:nvPr/>
        </p:nvSpPr>
        <p:spPr bwMode="white">
          <a:xfrm>
            <a:off x="3558942" y="1245702"/>
            <a:ext cx="199933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3669DA-7BA5-1A40-5B9C-9884049E7686}"/>
              </a:ext>
            </a:extLst>
          </p:cNvPr>
          <p:cNvSpPr/>
          <p:nvPr/>
        </p:nvSpPr>
        <p:spPr bwMode="white">
          <a:xfrm>
            <a:off x="2054677" y="2236105"/>
            <a:ext cx="257057" cy="209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1639A1-E61C-8C7D-0C26-D0416385876D}"/>
              </a:ext>
            </a:extLst>
          </p:cNvPr>
          <p:cNvSpPr/>
          <p:nvPr/>
        </p:nvSpPr>
        <p:spPr bwMode="white">
          <a:xfrm>
            <a:off x="3520859" y="3226508"/>
            <a:ext cx="228495" cy="219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D50304D-EFE1-86BE-6A51-3EF718839F5E}"/>
              </a:ext>
            </a:extLst>
          </p:cNvPr>
          <p:cNvSpPr/>
          <p:nvPr/>
        </p:nvSpPr>
        <p:spPr bwMode="white">
          <a:xfrm>
            <a:off x="2064198" y="4216912"/>
            <a:ext cx="218975" cy="219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20AABF-DD39-66D6-1A37-88910D0A380A}"/>
              </a:ext>
            </a:extLst>
          </p:cNvPr>
          <p:cNvSpPr/>
          <p:nvPr/>
        </p:nvSpPr>
        <p:spPr bwMode="white">
          <a:xfrm>
            <a:off x="2825851" y="5226361"/>
            <a:ext cx="238016" cy="219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9D2401-7BC0-901A-BD8C-F65219FC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" y="639400"/>
            <a:ext cx="11520000" cy="5622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988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B3E407-841A-E7AD-1A03-B73E29A314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39400"/>
            <a:ext cx="11520000" cy="528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B83216-C16A-226D-F25E-00F21614CA50}"/>
              </a:ext>
            </a:extLst>
          </p:cNvPr>
          <p:cNvSpPr/>
          <p:nvPr/>
        </p:nvSpPr>
        <p:spPr bwMode="white">
          <a:xfrm>
            <a:off x="986181" y="715610"/>
            <a:ext cx="228495" cy="21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99C2F1-3C6A-98CF-A840-BD798E633582}"/>
              </a:ext>
            </a:extLst>
          </p:cNvPr>
          <p:cNvSpPr/>
          <p:nvPr/>
        </p:nvSpPr>
        <p:spPr bwMode="white">
          <a:xfrm>
            <a:off x="967140" y="1620606"/>
            <a:ext cx="266578" cy="209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4CBC8E-2233-79D0-4144-2F12B80DABCA}"/>
              </a:ext>
            </a:extLst>
          </p:cNvPr>
          <p:cNvSpPr/>
          <p:nvPr/>
        </p:nvSpPr>
        <p:spPr bwMode="white">
          <a:xfrm>
            <a:off x="995702" y="2516076"/>
            <a:ext cx="218975" cy="21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0A1772-0108-24CE-9BAD-703A5ABA34BB}"/>
              </a:ext>
            </a:extLst>
          </p:cNvPr>
          <p:cNvSpPr/>
          <p:nvPr/>
        </p:nvSpPr>
        <p:spPr bwMode="white">
          <a:xfrm>
            <a:off x="976661" y="3411546"/>
            <a:ext cx="257057" cy="21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3C37A2-2D18-9BB4-FF24-A8B20A321D0D}"/>
              </a:ext>
            </a:extLst>
          </p:cNvPr>
          <p:cNvSpPr/>
          <p:nvPr/>
        </p:nvSpPr>
        <p:spPr bwMode="white">
          <a:xfrm>
            <a:off x="995702" y="4307016"/>
            <a:ext cx="218975" cy="219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B19D84-874F-E642-95E4-37A40A03A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65300" cy="6029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53FF70-AEC9-AD9D-B7FD-16B9AC59BF95}"/>
              </a:ext>
            </a:extLst>
          </p:cNvPr>
          <p:cNvSpPr/>
          <p:nvPr/>
        </p:nvSpPr>
        <p:spPr bwMode="white">
          <a:xfrm>
            <a:off x="2969360" y="4590489"/>
            <a:ext cx="659508" cy="22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822EA7-0B01-ABB6-9ECE-56C8306F553A}"/>
              </a:ext>
            </a:extLst>
          </p:cNvPr>
          <p:cNvSpPr/>
          <p:nvPr/>
        </p:nvSpPr>
        <p:spPr bwMode="white">
          <a:xfrm>
            <a:off x="4039868" y="4600061"/>
            <a:ext cx="430114" cy="210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6ACA22-0237-CF96-3F4B-F3B58BECDEE0}"/>
              </a:ext>
            </a:extLst>
          </p:cNvPr>
          <p:cNvSpPr/>
          <p:nvPr/>
        </p:nvSpPr>
        <p:spPr bwMode="white">
          <a:xfrm>
            <a:off x="2873779" y="5490187"/>
            <a:ext cx="640393" cy="22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07155F-E10E-6FF4-80A3-87AC650C4BE2}"/>
              </a:ext>
            </a:extLst>
          </p:cNvPr>
          <p:cNvSpPr/>
          <p:nvPr/>
        </p:nvSpPr>
        <p:spPr bwMode="white">
          <a:xfrm>
            <a:off x="4670702" y="5490187"/>
            <a:ext cx="7082551" cy="27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F4E1A2-8DE4-DD9D-2E90-9173DEAAD924}"/>
              </a:ext>
            </a:extLst>
          </p:cNvPr>
          <p:cNvSpPr/>
          <p:nvPr/>
        </p:nvSpPr>
        <p:spPr bwMode="white">
          <a:xfrm>
            <a:off x="1076857" y="5940035"/>
            <a:ext cx="5132699" cy="27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2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31FB3E-E35D-44A5-BCDE-55A5C142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1" r="33036"/>
          <a:stretch/>
        </p:blipFill>
        <p:spPr>
          <a:xfrm>
            <a:off x="2832099" y="2303100"/>
            <a:ext cx="6368917" cy="1913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70A880-6116-8903-BEFD-9147ED9C39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95000"/>
            <a:ext cx="11520000" cy="3347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6070B9-F203-D6D9-6858-02F7550F4310}"/>
              </a:ext>
            </a:extLst>
          </p:cNvPr>
          <p:cNvSpPr/>
          <p:nvPr/>
        </p:nvSpPr>
        <p:spPr bwMode="white">
          <a:xfrm>
            <a:off x="10210799" y="1055479"/>
            <a:ext cx="1550745" cy="1452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D21DB6-2876-088B-C952-BA8567016DCA}"/>
              </a:ext>
            </a:extLst>
          </p:cNvPr>
          <p:cNvSpPr/>
          <p:nvPr/>
        </p:nvSpPr>
        <p:spPr bwMode="white">
          <a:xfrm>
            <a:off x="1140694" y="2082212"/>
            <a:ext cx="209454" cy="219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70BB11-65F8-300F-FAE7-C944394C338B}"/>
              </a:ext>
            </a:extLst>
          </p:cNvPr>
          <p:cNvSpPr/>
          <p:nvPr/>
        </p:nvSpPr>
        <p:spPr bwMode="white">
          <a:xfrm>
            <a:off x="1121652" y="2559059"/>
            <a:ext cx="228495" cy="219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7C29F3-09C7-83E7-9192-F60F30412516}"/>
              </a:ext>
            </a:extLst>
          </p:cNvPr>
          <p:cNvSpPr/>
          <p:nvPr/>
        </p:nvSpPr>
        <p:spPr bwMode="white">
          <a:xfrm>
            <a:off x="1102611" y="3045443"/>
            <a:ext cx="266578" cy="209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F18687-F708-9563-51C6-966B3BD75895}"/>
              </a:ext>
            </a:extLst>
          </p:cNvPr>
          <p:cNvSpPr/>
          <p:nvPr/>
        </p:nvSpPr>
        <p:spPr bwMode="white">
          <a:xfrm>
            <a:off x="1140694" y="3512754"/>
            <a:ext cx="209454" cy="219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B0BA51-D598-7A7B-F199-F37C4D4BE937}"/>
              </a:ext>
            </a:extLst>
          </p:cNvPr>
          <p:cNvSpPr/>
          <p:nvPr/>
        </p:nvSpPr>
        <p:spPr bwMode="white">
          <a:xfrm>
            <a:off x="1121652" y="3989601"/>
            <a:ext cx="228495" cy="219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E9C9B9-50EE-0FB4-A766-FBD850B713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0" y="817200"/>
            <a:ext cx="11520000" cy="228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FA6A4A-F831-E5B5-DAE1-8B94E9105A16}"/>
              </a:ext>
            </a:extLst>
          </p:cNvPr>
          <p:cNvSpPr/>
          <p:nvPr/>
        </p:nvSpPr>
        <p:spPr bwMode="white">
          <a:xfrm>
            <a:off x="1610368" y="2757124"/>
            <a:ext cx="238016" cy="21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56389D-0ABF-F912-3F1C-2252B0721CB5}"/>
              </a:ext>
            </a:extLst>
          </p:cNvPr>
          <p:cNvSpPr/>
          <p:nvPr/>
        </p:nvSpPr>
        <p:spPr bwMode="white">
          <a:xfrm>
            <a:off x="3857244" y="2757124"/>
            <a:ext cx="190413" cy="21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BDD29B-DE4D-4FA4-900A-6775A38932CC}"/>
              </a:ext>
            </a:extLst>
          </p:cNvPr>
          <p:cNvSpPr/>
          <p:nvPr/>
        </p:nvSpPr>
        <p:spPr bwMode="white">
          <a:xfrm>
            <a:off x="6351657" y="2757124"/>
            <a:ext cx="199933" cy="21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63982F-C893-548A-DC42-AF588F4CFD36}"/>
              </a:ext>
            </a:extLst>
          </p:cNvPr>
          <p:cNvSpPr/>
          <p:nvPr/>
        </p:nvSpPr>
        <p:spPr bwMode="white">
          <a:xfrm>
            <a:off x="8589013" y="2757124"/>
            <a:ext cx="238016" cy="21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2DA38DA-A0B5-9F34-17D6-43B52C0E636C}"/>
              </a:ext>
            </a:extLst>
          </p:cNvPr>
          <p:cNvSpPr/>
          <p:nvPr/>
        </p:nvSpPr>
        <p:spPr bwMode="white">
          <a:xfrm>
            <a:off x="10578831" y="2757124"/>
            <a:ext cx="190413" cy="21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16B578F7-1463-F6BB-EBE5-416EB78434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0" y="3101150"/>
            <a:ext cx="11520000" cy="288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340E7AA-7780-AD9D-C4DD-B9FFFF3BC6AA}"/>
              </a:ext>
            </a:extLst>
          </p:cNvPr>
          <p:cNvSpPr/>
          <p:nvPr/>
        </p:nvSpPr>
        <p:spPr bwMode="white">
          <a:xfrm>
            <a:off x="1077211" y="3720140"/>
            <a:ext cx="266578" cy="209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AFA44D4-8AA2-9AAD-8737-8CBB5444FB1B}"/>
              </a:ext>
            </a:extLst>
          </p:cNvPr>
          <p:cNvSpPr/>
          <p:nvPr/>
        </p:nvSpPr>
        <p:spPr bwMode="white">
          <a:xfrm>
            <a:off x="1105773" y="4196287"/>
            <a:ext cx="218975" cy="209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63C6A43-6CC3-05A5-7D38-A432B09F1348}"/>
              </a:ext>
            </a:extLst>
          </p:cNvPr>
          <p:cNvSpPr/>
          <p:nvPr/>
        </p:nvSpPr>
        <p:spPr bwMode="white">
          <a:xfrm>
            <a:off x="1077211" y="4662910"/>
            <a:ext cx="266578" cy="21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16FDC79-5AC7-D1AC-8370-BBC97C396947}"/>
              </a:ext>
            </a:extLst>
          </p:cNvPr>
          <p:cNvSpPr/>
          <p:nvPr/>
        </p:nvSpPr>
        <p:spPr bwMode="white">
          <a:xfrm>
            <a:off x="1096252" y="5148580"/>
            <a:ext cx="228495" cy="21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418CF4A-E10F-457C-2BBC-3696446ED5A9}"/>
              </a:ext>
            </a:extLst>
          </p:cNvPr>
          <p:cNvSpPr/>
          <p:nvPr/>
        </p:nvSpPr>
        <p:spPr bwMode="white">
          <a:xfrm>
            <a:off x="1105773" y="5624726"/>
            <a:ext cx="218975" cy="209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273F1F-27DA-23DF-4A1E-919374833D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8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B75095-39F4-E1BA-388C-A1B6A9130F78}"/>
              </a:ext>
            </a:extLst>
          </p:cNvPr>
          <p:cNvSpPr/>
          <p:nvPr/>
        </p:nvSpPr>
        <p:spPr bwMode="white">
          <a:xfrm>
            <a:off x="1102611" y="951072"/>
            <a:ext cx="238016" cy="21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7CA47A-B494-E77C-F522-8245AAB8C480}"/>
              </a:ext>
            </a:extLst>
          </p:cNvPr>
          <p:cNvSpPr/>
          <p:nvPr/>
        </p:nvSpPr>
        <p:spPr bwMode="white">
          <a:xfrm>
            <a:off x="1102611" y="1904413"/>
            <a:ext cx="238016" cy="21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C5C5A6-FC05-C0E3-06A2-D97C9D07B78B}"/>
              </a:ext>
            </a:extLst>
          </p:cNvPr>
          <p:cNvSpPr/>
          <p:nvPr/>
        </p:nvSpPr>
        <p:spPr bwMode="white">
          <a:xfrm>
            <a:off x="1093090" y="2857755"/>
            <a:ext cx="257057" cy="21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167C90-BB12-D095-A717-594B88D6344D}"/>
              </a:ext>
            </a:extLst>
          </p:cNvPr>
          <p:cNvSpPr/>
          <p:nvPr/>
        </p:nvSpPr>
        <p:spPr bwMode="white">
          <a:xfrm>
            <a:off x="1102611" y="3811097"/>
            <a:ext cx="238016" cy="21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A3247F97-4DF6-8C20-3FC4-73BB622155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0" y="4646399"/>
            <a:ext cx="11520000" cy="1551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DDDABF5-5100-0AA2-9906-04D71E58AB5B}"/>
              </a:ext>
            </a:extLst>
          </p:cNvPr>
          <p:cNvSpPr/>
          <p:nvPr/>
        </p:nvSpPr>
        <p:spPr bwMode="white">
          <a:xfrm>
            <a:off x="1097302" y="4847544"/>
            <a:ext cx="218975" cy="210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04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7F8412-05C3-84BE-9716-4217C161EC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0" y="956900"/>
            <a:ext cx="11520000" cy="3395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C1E9A7-E96C-7642-2B0A-B15AA25C183F}"/>
              </a:ext>
            </a:extLst>
          </p:cNvPr>
          <p:cNvSpPr/>
          <p:nvPr/>
        </p:nvSpPr>
        <p:spPr bwMode="white">
          <a:xfrm>
            <a:off x="1175632" y="2034657"/>
            <a:ext cx="257057" cy="20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305897-71DE-7920-84EE-A5A0D7C8FD1F}"/>
              </a:ext>
            </a:extLst>
          </p:cNvPr>
          <p:cNvSpPr/>
          <p:nvPr/>
        </p:nvSpPr>
        <p:spPr bwMode="white">
          <a:xfrm>
            <a:off x="1204194" y="2511541"/>
            <a:ext cx="209454" cy="21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59D603-2A18-50DE-D199-3D9994D6A2E4}"/>
              </a:ext>
            </a:extLst>
          </p:cNvPr>
          <p:cNvSpPr/>
          <p:nvPr/>
        </p:nvSpPr>
        <p:spPr bwMode="white">
          <a:xfrm>
            <a:off x="1166111" y="3007501"/>
            <a:ext cx="266578" cy="209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A6B419-96D9-AE67-0938-DA4BB33E42A4}"/>
              </a:ext>
            </a:extLst>
          </p:cNvPr>
          <p:cNvSpPr/>
          <p:nvPr/>
        </p:nvSpPr>
        <p:spPr bwMode="white">
          <a:xfrm>
            <a:off x="1204194" y="3484385"/>
            <a:ext cx="209454" cy="21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E0275C-F58E-5DB7-6F10-6E77EFAD0661}"/>
              </a:ext>
            </a:extLst>
          </p:cNvPr>
          <p:cNvSpPr/>
          <p:nvPr/>
        </p:nvSpPr>
        <p:spPr bwMode="white">
          <a:xfrm>
            <a:off x="1166111" y="3970807"/>
            <a:ext cx="266578" cy="21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8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34D2C8-A3C5-420F-E15C-D4DC23815D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702900"/>
            <a:ext cx="11520000" cy="5304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17AC2C-F1A9-B1B0-5FA9-87DF480CA6BD}"/>
              </a:ext>
            </a:extLst>
          </p:cNvPr>
          <p:cNvSpPr/>
          <p:nvPr/>
        </p:nvSpPr>
        <p:spPr bwMode="white">
          <a:xfrm>
            <a:off x="1134352" y="1302872"/>
            <a:ext cx="228495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F0C2D8-B138-3232-299E-1753D9BE6DA6}"/>
              </a:ext>
            </a:extLst>
          </p:cNvPr>
          <p:cNvSpPr/>
          <p:nvPr/>
        </p:nvSpPr>
        <p:spPr bwMode="white">
          <a:xfrm>
            <a:off x="1115311" y="2274256"/>
            <a:ext cx="266578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EFE0DD-8742-84F7-FB16-6A7F8B3C62B8}"/>
              </a:ext>
            </a:extLst>
          </p:cNvPr>
          <p:cNvSpPr/>
          <p:nvPr/>
        </p:nvSpPr>
        <p:spPr bwMode="white">
          <a:xfrm>
            <a:off x="1134352" y="3245640"/>
            <a:ext cx="228495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C9EAD0-4B65-01AD-E301-C012E7C67EAA}"/>
              </a:ext>
            </a:extLst>
          </p:cNvPr>
          <p:cNvSpPr/>
          <p:nvPr/>
        </p:nvSpPr>
        <p:spPr bwMode="white">
          <a:xfrm>
            <a:off x="1134352" y="4217023"/>
            <a:ext cx="228495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E3E7B47-0905-138C-0E1D-1414017932DC}"/>
              </a:ext>
            </a:extLst>
          </p:cNvPr>
          <p:cNvSpPr/>
          <p:nvPr/>
        </p:nvSpPr>
        <p:spPr bwMode="white">
          <a:xfrm>
            <a:off x="1134352" y="5178884"/>
            <a:ext cx="228495" cy="228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78E748-4A56-8926-6AFE-56C9957F97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53700"/>
            <a:ext cx="11520000" cy="5365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71E7C3-F7FA-EB19-1135-AA610E234040}"/>
              </a:ext>
            </a:extLst>
          </p:cNvPr>
          <p:cNvSpPr/>
          <p:nvPr/>
        </p:nvSpPr>
        <p:spPr bwMode="white">
          <a:xfrm>
            <a:off x="995702" y="906184"/>
            <a:ext cx="218975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83CEF5-C565-F514-3A0A-1FBCB03E912D}"/>
              </a:ext>
            </a:extLst>
          </p:cNvPr>
          <p:cNvSpPr/>
          <p:nvPr/>
        </p:nvSpPr>
        <p:spPr bwMode="white">
          <a:xfrm>
            <a:off x="986181" y="1868740"/>
            <a:ext cx="228495" cy="228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AB7FA9-1070-3882-9BFA-71C9A94271E7}"/>
              </a:ext>
            </a:extLst>
          </p:cNvPr>
          <p:cNvSpPr/>
          <p:nvPr/>
        </p:nvSpPr>
        <p:spPr bwMode="white">
          <a:xfrm>
            <a:off x="995702" y="2850358"/>
            <a:ext cx="218975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CDD883-A7E6-5961-B612-014FA2ACD20D}"/>
              </a:ext>
            </a:extLst>
          </p:cNvPr>
          <p:cNvSpPr/>
          <p:nvPr/>
        </p:nvSpPr>
        <p:spPr bwMode="white">
          <a:xfrm>
            <a:off x="986181" y="4308488"/>
            <a:ext cx="228495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5C29D8-4A62-9747-B9C2-344230EE079D}"/>
              </a:ext>
            </a:extLst>
          </p:cNvPr>
          <p:cNvSpPr/>
          <p:nvPr/>
        </p:nvSpPr>
        <p:spPr bwMode="white">
          <a:xfrm>
            <a:off x="967140" y="5280575"/>
            <a:ext cx="266578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0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E35E19-09B9-4B14-2174-073FB3BFBD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0" y="1122000"/>
            <a:ext cx="11520000" cy="1464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D96012-A287-B910-AA2C-BEE254165FE0}"/>
              </a:ext>
            </a:extLst>
          </p:cNvPr>
          <p:cNvSpPr/>
          <p:nvPr/>
        </p:nvSpPr>
        <p:spPr bwMode="white">
          <a:xfrm>
            <a:off x="2102333" y="1734608"/>
            <a:ext cx="1380495" cy="268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1EB13D-627B-9E61-7BA6-5C6946A7339B}"/>
              </a:ext>
            </a:extLst>
          </p:cNvPr>
          <p:cNvSpPr/>
          <p:nvPr/>
        </p:nvSpPr>
        <p:spPr bwMode="white">
          <a:xfrm>
            <a:off x="2006601" y="2193980"/>
            <a:ext cx="781220" cy="296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5B10F436-32F4-8062-78FA-8AA67D387F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00" y="2586517"/>
            <a:ext cx="11520000" cy="1569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FE75D3-58D0-56D9-8966-0A55300379B1}"/>
              </a:ext>
            </a:extLst>
          </p:cNvPr>
          <p:cNvSpPr/>
          <p:nvPr/>
        </p:nvSpPr>
        <p:spPr bwMode="white">
          <a:xfrm>
            <a:off x="2308816" y="2777873"/>
            <a:ext cx="618842" cy="26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C55FA5-0CFC-C52F-A73E-1C3897A88DE6}"/>
              </a:ext>
            </a:extLst>
          </p:cNvPr>
          <p:cNvSpPr/>
          <p:nvPr/>
        </p:nvSpPr>
        <p:spPr bwMode="white">
          <a:xfrm>
            <a:off x="4070138" y="3275401"/>
            <a:ext cx="1542347" cy="26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3BF3B96-44F7-1AF8-0475-C26B13ED5ACE}"/>
              </a:ext>
            </a:extLst>
          </p:cNvPr>
          <p:cNvSpPr/>
          <p:nvPr/>
        </p:nvSpPr>
        <p:spPr bwMode="white">
          <a:xfrm>
            <a:off x="2146965" y="3811200"/>
            <a:ext cx="695008" cy="191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3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2024-01-21T17:20:54Z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