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6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7" r:id="rId12"/>
    <p:sldId id="266" r:id="rId13"/>
    <p:sldId id="265" r:id="rId14"/>
    <p:sldId id="264" r:id="rId15"/>
    <p:sldId id="262" r:id="rId16"/>
    <p:sldId id="261" r:id="rId17"/>
    <p:sldId id="260" r:id="rId18"/>
    <p:sldId id="25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349" y="8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61853D-2137-BEAE-1F0F-B4EB2BE5E6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0" y="893400"/>
            <a:ext cx="11520000" cy="4036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B0806D7-67D3-59AA-BA2B-38A5A809D944}"/>
              </a:ext>
            </a:extLst>
          </p:cNvPr>
          <p:cNvSpPr/>
          <p:nvPr/>
        </p:nvSpPr>
        <p:spPr bwMode="white">
          <a:xfrm>
            <a:off x="1142612" y="1437277"/>
            <a:ext cx="266578" cy="219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1A3E4C-AF0D-3A70-0CDC-580B97AA9150}"/>
              </a:ext>
            </a:extLst>
          </p:cNvPr>
          <p:cNvSpPr/>
          <p:nvPr/>
        </p:nvSpPr>
        <p:spPr bwMode="white">
          <a:xfrm>
            <a:off x="1171174" y="2324655"/>
            <a:ext cx="218975" cy="219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CB8271A-2D35-2268-C423-7719C29C278D}"/>
              </a:ext>
            </a:extLst>
          </p:cNvPr>
          <p:cNvSpPr/>
          <p:nvPr/>
        </p:nvSpPr>
        <p:spPr bwMode="white">
          <a:xfrm>
            <a:off x="1161653" y="3212034"/>
            <a:ext cx="228495" cy="219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AA5BB84-89C5-9A49-48DC-274BFDE705D1}"/>
              </a:ext>
            </a:extLst>
          </p:cNvPr>
          <p:cNvSpPr/>
          <p:nvPr/>
        </p:nvSpPr>
        <p:spPr bwMode="white">
          <a:xfrm>
            <a:off x="1171174" y="4108954"/>
            <a:ext cx="218975" cy="219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2B57862F-F052-AB66-1848-5D54D5AF5E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4929540"/>
            <a:ext cx="11520000" cy="906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5049BDE-0770-1F85-DB7B-19D5D3483DCA}"/>
              </a:ext>
            </a:extLst>
          </p:cNvPr>
          <p:cNvSpPr/>
          <p:nvPr/>
        </p:nvSpPr>
        <p:spPr bwMode="white">
          <a:xfrm>
            <a:off x="1131381" y="5063145"/>
            <a:ext cx="228495" cy="219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13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4897D5-A28E-653C-0C3C-A918DEA121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93400"/>
            <a:ext cx="11520000" cy="4567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C8C2207-60FB-10EE-7970-A27C1341BB63}"/>
              </a:ext>
            </a:extLst>
          </p:cNvPr>
          <p:cNvSpPr/>
          <p:nvPr/>
        </p:nvSpPr>
        <p:spPr bwMode="white">
          <a:xfrm>
            <a:off x="986181" y="1026908"/>
            <a:ext cx="228495" cy="21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F2B3A0-6ABB-7B1E-319A-5E0DF556ACDC}"/>
              </a:ext>
            </a:extLst>
          </p:cNvPr>
          <p:cNvSpPr/>
          <p:nvPr/>
        </p:nvSpPr>
        <p:spPr bwMode="white">
          <a:xfrm>
            <a:off x="986181" y="1942395"/>
            <a:ext cx="228495" cy="21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15E7FB0-DBC6-B938-A49F-4B9D7330EF4E}"/>
              </a:ext>
            </a:extLst>
          </p:cNvPr>
          <p:cNvSpPr/>
          <p:nvPr/>
        </p:nvSpPr>
        <p:spPr bwMode="white">
          <a:xfrm>
            <a:off x="967140" y="2848346"/>
            <a:ext cx="266578" cy="21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C38072-F412-469F-6CBE-1D9EAFE2F04C}"/>
              </a:ext>
            </a:extLst>
          </p:cNvPr>
          <p:cNvSpPr/>
          <p:nvPr/>
        </p:nvSpPr>
        <p:spPr bwMode="white">
          <a:xfrm>
            <a:off x="967140" y="3763834"/>
            <a:ext cx="266578" cy="21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E00F79-01E1-6913-DD5A-628A5C808967}"/>
              </a:ext>
            </a:extLst>
          </p:cNvPr>
          <p:cNvSpPr/>
          <p:nvPr/>
        </p:nvSpPr>
        <p:spPr bwMode="white">
          <a:xfrm>
            <a:off x="995702" y="4679321"/>
            <a:ext cx="218975" cy="21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1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B48B29-D61E-9FE5-FBF6-6E3C0230CB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32440"/>
            <a:ext cx="11520000" cy="4245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1E59B36-8EDB-F7AD-5E59-0F3BDD786CBE}"/>
              </a:ext>
            </a:extLst>
          </p:cNvPr>
          <p:cNvSpPr/>
          <p:nvPr/>
        </p:nvSpPr>
        <p:spPr bwMode="white">
          <a:xfrm>
            <a:off x="1492958" y="2931268"/>
            <a:ext cx="437950" cy="190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2577EE1-0309-5FBD-29B0-4A96552BA3A3}"/>
              </a:ext>
            </a:extLst>
          </p:cNvPr>
          <p:cNvSpPr/>
          <p:nvPr/>
        </p:nvSpPr>
        <p:spPr bwMode="white">
          <a:xfrm>
            <a:off x="2340297" y="2902648"/>
            <a:ext cx="828297" cy="219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6900380-8B2C-F686-BC93-444973EF4C5E}"/>
              </a:ext>
            </a:extLst>
          </p:cNvPr>
          <p:cNvSpPr/>
          <p:nvPr/>
        </p:nvSpPr>
        <p:spPr bwMode="white">
          <a:xfrm>
            <a:off x="2568793" y="3351034"/>
            <a:ext cx="647404" cy="228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B961D05-0F05-F65A-D760-1E30E85FDC52}"/>
              </a:ext>
            </a:extLst>
          </p:cNvPr>
          <p:cNvSpPr/>
          <p:nvPr/>
        </p:nvSpPr>
        <p:spPr bwMode="white">
          <a:xfrm>
            <a:off x="4444363" y="3351034"/>
            <a:ext cx="675966" cy="228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03D64D3-5B92-07B8-C31A-37B3FCF0DF0C}"/>
              </a:ext>
            </a:extLst>
          </p:cNvPr>
          <p:cNvSpPr/>
          <p:nvPr/>
        </p:nvSpPr>
        <p:spPr bwMode="white">
          <a:xfrm>
            <a:off x="1797619" y="3808960"/>
            <a:ext cx="371305" cy="228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A7846CC-B19C-C2C8-49B3-FCF704283410}"/>
              </a:ext>
            </a:extLst>
          </p:cNvPr>
          <p:cNvSpPr/>
          <p:nvPr/>
        </p:nvSpPr>
        <p:spPr bwMode="white">
          <a:xfrm>
            <a:off x="3692231" y="3818500"/>
            <a:ext cx="1237685" cy="219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2A8EFB8-C790-E673-4673-62D9A4A8FEC3}"/>
              </a:ext>
            </a:extLst>
          </p:cNvPr>
          <p:cNvSpPr/>
          <p:nvPr/>
        </p:nvSpPr>
        <p:spPr bwMode="white">
          <a:xfrm>
            <a:off x="2207008" y="4324127"/>
            <a:ext cx="380826" cy="209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58FF3CB-7E13-6844-BFA2-B6AD068C252A}"/>
              </a:ext>
            </a:extLst>
          </p:cNvPr>
          <p:cNvSpPr/>
          <p:nvPr/>
        </p:nvSpPr>
        <p:spPr bwMode="white">
          <a:xfrm>
            <a:off x="2987702" y="4266886"/>
            <a:ext cx="1161520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3AC8273-2CAA-210C-5494-F7F8016E9684}"/>
              </a:ext>
            </a:extLst>
          </p:cNvPr>
          <p:cNvSpPr/>
          <p:nvPr/>
        </p:nvSpPr>
        <p:spPr bwMode="white">
          <a:xfrm>
            <a:off x="2997223" y="4782053"/>
            <a:ext cx="380826" cy="209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90CDAB2-3F65-6D54-F07E-A0259B3A16E7}"/>
              </a:ext>
            </a:extLst>
          </p:cNvPr>
          <p:cNvSpPr/>
          <p:nvPr/>
        </p:nvSpPr>
        <p:spPr bwMode="white">
          <a:xfrm>
            <a:off x="4453884" y="4724812"/>
            <a:ext cx="647404" cy="219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9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22A407-89AA-3322-AF75-F930C0F553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56240"/>
            <a:ext cx="11520000" cy="5025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EAEECF6-378D-2C9E-2512-28EEE55AD375}"/>
              </a:ext>
            </a:extLst>
          </p:cNvPr>
          <p:cNvSpPr/>
          <p:nvPr/>
        </p:nvSpPr>
        <p:spPr bwMode="white">
          <a:xfrm>
            <a:off x="1283504" y="1748001"/>
            <a:ext cx="4341421" cy="286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86BF80-32E0-E1FD-AA39-783B65DB51CA}"/>
              </a:ext>
            </a:extLst>
          </p:cNvPr>
          <p:cNvSpPr/>
          <p:nvPr/>
        </p:nvSpPr>
        <p:spPr bwMode="white">
          <a:xfrm>
            <a:off x="1283504" y="2673010"/>
            <a:ext cx="4893619" cy="228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2074ED2-389E-3712-9DEA-6E5EFBF2C2B1}"/>
              </a:ext>
            </a:extLst>
          </p:cNvPr>
          <p:cNvSpPr/>
          <p:nvPr/>
        </p:nvSpPr>
        <p:spPr bwMode="white">
          <a:xfrm>
            <a:off x="1283504" y="3569410"/>
            <a:ext cx="4331900" cy="286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A02EC3B-726C-3AB1-F439-FDBB0CC9FBAF}"/>
              </a:ext>
            </a:extLst>
          </p:cNvPr>
          <p:cNvSpPr/>
          <p:nvPr/>
        </p:nvSpPr>
        <p:spPr bwMode="white">
          <a:xfrm>
            <a:off x="1302545" y="4503955"/>
            <a:ext cx="4979305" cy="267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BFE53A-62DF-0712-3694-B2DF9AE084D4}"/>
              </a:ext>
            </a:extLst>
          </p:cNvPr>
          <p:cNvSpPr/>
          <p:nvPr/>
        </p:nvSpPr>
        <p:spPr bwMode="white">
          <a:xfrm>
            <a:off x="1283504" y="5400355"/>
            <a:ext cx="5207801" cy="286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87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1B58CE-8C2F-C762-78F5-6CE1183F01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79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E232B15-7163-2144-3E50-EFD4CD3EDE29}"/>
              </a:ext>
            </a:extLst>
          </p:cNvPr>
          <p:cNvSpPr/>
          <p:nvPr/>
        </p:nvSpPr>
        <p:spPr bwMode="white">
          <a:xfrm>
            <a:off x="2178446" y="1819320"/>
            <a:ext cx="199933" cy="219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1312DB99-11B0-5BCA-C7FA-2B95D83BD8A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0" y="2639591"/>
            <a:ext cx="11520000" cy="3944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BE9E94-45E5-CD7B-D40F-3A0CF0DCC725}"/>
              </a:ext>
            </a:extLst>
          </p:cNvPr>
          <p:cNvSpPr/>
          <p:nvPr/>
        </p:nvSpPr>
        <p:spPr bwMode="white">
          <a:xfrm>
            <a:off x="2138216" y="2801567"/>
            <a:ext cx="238016" cy="209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9B1719C-B769-77EF-6002-45FBFCF64E98}"/>
              </a:ext>
            </a:extLst>
          </p:cNvPr>
          <p:cNvSpPr/>
          <p:nvPr/>
        </p:nvSpPr>
        <p:spPr bwMode="white">
          <a:xfrm>
            <a:off x="2147737" y="3649563"/>
            <a:ext cx="209454" cy="219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1205BF7-B239-AFCC-596B-A497AA48B78D}"/>
              </a:ext>
            </a:extLst>
          </p:cNvPr>
          <p:cNvSpPr/>
          <p:nvPr/>
        </p:nvSpPr>
        <p:spPr bwMode="white">
          <a:xfrm>
            <a:off x="2776100" y="4935848"/>
            <a:ext cx="257057" cy="219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6AD0D03-D030-0CF6-9C2D-2A59466971A7}"/>
              </a:ext>
            </a:extLst>
          </p:cNvPr>
          <p:cNvSpPr/>
          <p:nvPr/>
        </p:nvSpPr>
        <p:spPr bwMode="white">
          <a:xfrm>
            <a:off x="2128695" y="5364610"/>
            <a:ext cx="228495" cy="219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61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3B1746-25F8-7156-0D93-A1D151B304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5760"/>
            <a:ext cx="11520000" cy="4236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890F44-59B3-D253-F0C4-22E87D0B791F}"/>
              </a:ext>
            </a:extLst>
          </p:cNvPr>
          <p:cNvSpPr/>
          <p:nvPr/>
        </p:nvSpPr>
        <p:spPr bwMode="white">
          <a:xfrm>
            <a:off x="1426314" y="3349805"/>
            <a:ext cx="218975" cy="219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7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D6F029-A78C-40FF-AFAE-93345EA830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228680"/>
            <a:ext cx="11520000" cy="3399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876E5E4-385D-0420-2DE9-4E8F3BFA8E00}"/>
              </a:ext>
            </a:extLst>
          </p:cNvPr>
          <p:cNvSpPr/>
          <p:nvPr/>
        </p:nvSpPr>
        <p:spPr bwMode="white">
          <a:xfrm>
            <a:off x="1043305" y="1742931"/>
            <a:ext cx="190413" cy="219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80BCEB0-C844-AFF9-E3B3-80AFA449F09E}"/>
              </a:ext>
            </a:extLst>
          </p:cNvPr>
          <p:cNvSpPr/>
          <p:nvPr/>
        </p:nvSpPr>
        <p:spPr bwMode="white">
          <a:xfrm>
            <a:off x="1043305" y="2171474"/>
            <a:ext cx="190413" cy="209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5F9B91-FD7B-B4F2-C023-4D0C7BEB4255}"/>
              </a:ext>
            </a:extLst>
          </p:cNvPr>
          <p:cNvSpPr/>
          <p:nvPr/>
        </p:nvSpPr>
        <p:spPr bwMode="white">
          <a:xfrm>
            <a:off x="1176595" y="3438056"/>
            <a:ext cx="5588628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2291749-1FB7-18BC-1855-32AE0485B1A4}"/>
              </a:ext>
            </a:extLst>
          </p:cNvPr>
          <p:cNvSpPr/>
          <p:nvPr/>
        </p:nvSpPr>
        <p:spPr bwMode="white">
          <a:xfrm>
            <a:off x="1176595" y="4276095"/>
            <a:ext cx="3018049" cy="285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2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358F49-C1A6-74A0-9246-D814F0FEDF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0" y="725760"/>
            <a:ext cx="11520000" cy="5439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B69F111-8639-F5B5-182B-AAC95509FBFE}"/>
              </a:ext>
            </a:extLst>
          </p:cNvPr>
          <p:cNvSpPr/>
          <p:nvPr/>
        </p:nvSpPr>
        <p:spPr bwMode="white">
          <a:xfrm>
            <a:off x="1630049" y="4507784"/>
            <a:ext cx="10053818" cy="276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0FD7FE-041B-8F86-D8AE-7528EDF0CD64}"/>
              </a:ext>
            </a:extLst>
          </p:cNvPr>
          <p:cNvSpPr/>
          <p:nvPr/>
        </p:nvSpPr>
        <p:spPr bwMode="white">
          <a:xfrm>
            <a:off x="1049288" y="4936477"/>
            <a:ext cx="10644099" cy="257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D6A6A88-34FB-760C-AE7F-EB5CC7025D83}"/>
              </a:ext>
            </a:extLst>
          </p:cNvPr>
          <p:cNvSpPr/>
          <p:nvPr/>
        </p:nvSpPr>
        <p:spPr bwMode="white">
          <a:xfrm>
            <a:off x="1049288" y="5365170"/>
            <a:ext cx="10634578" cy="276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5B7D377-8784-C733-B4C1-CA2A37DC2261}"/>
              </a:ext>
            </a:extLst>
          </p:cNvPr>
          <p:cNvSpPr/>
          <p:nvPr/>
        </p:nvSpPr>
        <p:spPr bwMode="white">
          <a:xfrm>
            <a:off x="1039768" y="5793862"/>
            <a:ext cx="4979305" cy="266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29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9DF33C-CCC2-F9E4-7B5B-CEF68DE7B1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9" r="32472"/>
          <a:stretch/>
        </p:blipFill>
        <p:spPr>
          <a:xfrm>
            <a:off x="2935110" y="2233955"/>
            <a:ext cx="6569225" cy="2067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70D158-5733-05F9-F5E1-035ECE332E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47680"/>
            <a:ext cx="11520000" cy="3330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90F6715-095E-B31C-4F31-FD808B1456F2}"/>
              </a:ext>
            </a:extLst>
          </p:cNvPr>
          <p:cNvSpPr/>
          <p:nvPr/>
        </p:nvSpPr>
        <p:spPr bwMode="white">
          <a:xfrm>
            <a:off x="10439400" y="950782"/>
            <a:ext cx="1440600" cy="1620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0312096-6B29-1B03-CF5E-327881650BC8}"/>
              </a:ext>
            </a:extLst>
          </p:cNvPr>
          <p:cNvSpPr/>
          <p:nvPr/>
        </p:nvSpPr>
        <p:spPr bwMode="white">
          <a:xfrm>
            <a:off x="1140694" y="1935427"/>
            <a:ext cx="209454" cy="219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AC1F0E-F335-D54F-E747-1ADED3603A70}"/>
              </a:ext>
            </a:extLst>
          </p:cNvPr>
          <p:cNvSpPr/>
          <p:nvPr/>
        </p:nvSpPr>
        <p:spPr bwMode="white">
          <a:xfrm>
            <a:off x="1102611" y="2412509"/>
            <a:ext cx="266578" cy="219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827C7D7-B946-D71C-0912-5C38CEAC2F58}"/>
              </a:ext>
            </a:extLst>
          </p:cNvPr>
          <p:cNvSpPr/>
          <p:nvPr/>
        </p:nvSpPr>
        <p:spPr bwMode="white">
          <a:xfrm>
            <a:off x="1140694" y="2889591"/>
            <a:ext cx="209454" cy="209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9D3F1FC-6667-D3B5-86D1-6C90F62F3634}"/>
              </a:ext>
            </a:extLst>
          </p:cNvPr>
          <p:cNvSpPr/>
          <p:nvPr/>
        </p:nvSpPr>
        <p:spPr bwMode="white">
          <a:xfrm>
            <a:off x="1112132" y="3357132"/>
            <a:ext cx="257057" cy="219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EFD8064-AEE1-3023-7025-006BB37A4E7E}"/>
              </a:ext>
            </a:extLst>
          </p:cNvPr>
          <p:cNvSpPr/>
          <p:nvPr/>
        </p:nvSpPr>
        <p:spPr bwMode="white">
          <a:xfrm>
            <a:off x="1121652" y="3824673"/>
            <a:ext cx="228495" cy="219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45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676477-6778-676A-AD39-F6577080D6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62920"/>
            <a:ext cx="11520000" cy="4302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BA66E73-C6C6-157D-79E5-8A17A1943C72}"/>
              </a:ext>
            </a:extLst>
          </p:cNvPr>
          <p:cNvSpPr/>
          <p:nvPr/>
        </p:nvSpPr>
        <p:spPr bwMode="white">
          <a:xfrm>
            <a:off x="2825851" y="2780228"/>
            <a:ext cx="218975" cy="228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7CE44F6-2773-F58D-9BAA-3F70745A7978}"/>
              </a:ext>
            </a:extLst>
          </p:cNvPr>
          <p:cNvSpPr/>
          <p:nvPr/>
        </p:nvSpPr>
        <p:spPr bwMode="white">
          <a:xfrm>
            <a:off x="6377057" y="2789767"/>
            <a:ext cx="161851" cy="219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EDAF3C9-4BE2-4641-8E8C-1FABCD2D434B}"/>
              </a:ext>
            </a:extLst>
          </p:cNvPr>
          <p:cNvSpPr/>
          <p:nvPr/>
        </p:nvSpPr>
        <p:spPr bwMode="white">
          <a:xfrm>
            <a:off x="9918743" y="2789767"/>
            <a:ext cx="209454" cy="219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234AFAD-1708-CA77-AB52-9CB5B84CAF1E}"/>
              </a:ext>
            </a:extLst>
          </p:cNvPr>
          <p:cNvSpPr/>
          <p:nvPr/>
        </p:nvSpPr>
        <p:spPr bwMode="white">
          <a:xfrm>
            <a:off x="4653818" y="4707075"/>
            <a:ext cx="199933" cy="228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2A2C596-0D4C-265E-FEA9-32455565CB7D}"/>
              </a:ext>
            </a:extLst>
          </p:cNvPr>
          <p:cNvSpPr/>
          <p:nvPr/>
        </p:nvSpPr>
        <p:spPr bwMode="white">
          <a:xfrm>
            <a:off x="8147900" y="4707075"/>
            <a:ext cx="228496" cy="228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48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7083E6-2FD9-5209-5165-FEC81DB2A1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4320"/>
            <a:ext cx="11520000" cy="5182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28CCF1-1B6B-36E9-8FDA-7C290846A842}"/>
              </a:ext>
            </a:extLst>
          </p:cNvPr>
          <p:cNvSpPr/>
          <p:nvPr/>
        </p:nvSpPr>
        <p:spPr bwMode="white">
          <a:xfrm>
            <a:off x="1131173" y="1263076"/>
            <a:ext cx="218975" cy="209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4BCF0AA-5F09-1575-5037-960E1378697A}"/>
              </a:ext>
            </a:extLst>
          </p:cNvPr>
          <p:cNvSpPr/>
          <p:nvPr/>
        </p:nvSpPr>
        <p:spPr bwMode="white">
          <a:xfrm>
            <a:off x="1102611" y="2206210"/>
            <a:ext cx="266578" cy="219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A442693-2111-6E7B-194C-E705EA7082F1}"/>
              </a:ext>
            </a:extLst>
          </p:cNvPr>
          <p:cNvSpPr/>
          <p:nvPr/>
        </p:nvSpPr>
        <p:spPr bwMode="white">
          <a:xfrm>
            <a:off x="1102611" y="3149344"/>
            <a:ext cx="266578" cy="209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4AB4899-72C7-178A-E90D-BB4DFA185CD5}"/>
              </a:ext>
            </a:extLst>
          </p:cNvPr>
          <p:cNvSpPr/>
          <p:nvPr/>
        </p:nvSpPr>
        <p:spPr bwMode="white">
          <a:xfrm>
            <a:off x="1121652" y="4092478"/>
            <a:ext cx="228495" cy="219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1744D3C-DFD8-33A7-420D-F3DE5904BE51}"/>
              </a:ext>
            </a:extLst>
          </p:cNvPr>
          <p:cNvSpPr/>
          <p:nvPr/>
        </p:nvSpPr>
        <p:spPr bwMode="white">
          <a:xfrm>
            <a:off x="1102611" y="5035612"/>
            <a:ext cx="266578" cy="219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29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F95FC3-BC7A-2978-E5CF-26490F4744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0" y="801960"/>
            <a:ext cx="11520000" cy="3626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2D28B82-E53B-493F-30F0-089C664CF7BF}"/>
              </a:ext>
            </a:extLst>
          </p:cNvPr>
          <p:cNvSpPr/>
          <p:nvPr/>
        </p:nvSpPr>
        <p:spPr bwMode="white">
          <a:xfrm>
            <a:off x="1136892" y="1851714"/>
            <a:ext cx="209454" cy="209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9FA60E-968A-B3C0-2130-83B6315CC89D}"/>
              </a:ext>
            </a:extLst>
          </p:cNvPr>
          <p:cNvSpPr/>
          <p:nvPr/>
        </p:nvSpPr>
        <p:spPr bwMode="white">
          <a:xfrm>
            <a:off x="1136892" y="3645840"/>
            <a:ext cx="209454" cy="209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F06B95-01D1-E1B5-ED9D-4DBE2840FB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30560"/>
            <a:ext cx="11520000" cy="3556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159472F-DE44-96B9-EB14-A7297B433F9A}"/>
              </a:ext>
            </a:extLst>
          </p:cNvPr>
          <p:cNvSpPr/>
          <p:nvPr/>
        </p:nvSpPr>
        <p:spPr bwMode="white">
          <a:xfrm>
            <a:off x="995702" y="1583610"/>
            <a:ext cx="218975" cy="209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E660A49-0AB4-BD93-E167-F89A4C5A51BD}"/>
              </a:ext>
            </a:extLst>
          </p:cNvPr>
          <p:cNvSpPr/>
          <p:nvPr/>
        </p:nvSpPr>
        <p:spPr bwMode="white">
          <a:xfrm>
            <a:off x="995702" y="2470397"/>
            <a:ext cx="218975" cy="219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08B188-87B2-BC06-49AA-D25E6805D44C}"/>
              </a:ext>
            </a:extLst>
          </p:cNvPr>
          <p:cNvSpPr/>
          <p:nvPr/>
        </p:nvSpPr>
        <p:spPr bwMode="white">
          <a:xfrm>
            <a:off x="986181" y="3366720"/>
            <a:ext cx="228495" cy="219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3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CB20AC-ACBF-F96C-BBF6-2C9B4E98A0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13440"/>
            <a:ext cx="11520000" cy="3151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FE2CED-F295-CA12-789C-EFB49C023F08}"/>
              </a:ext>
            </a:extLst>
          </p:cNvPr>
          <p:cNvSpPr/>
          <p:nvPr/>
        </p:nvSpPr>
        <p:spPr bwMode="white">
          <a:xfrm>
            <a:off x="1121652" y="2235234"/>
            <a:ext cx="238016" cy="210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5248042-59D7-DE9B-7657-9FEEE5658071}"/>
              </a:ext>
            </a:extLst>
          </p:cNvPr>
          <p:cNvSpPr/>
          <p:nvPr/>
        </p:nvSpPr>
        <p:spPr bwMode="white">
          <a:xfrm>
            <a:off x="1150214" y="2684059"/>
            <a:ext cx="190413" cy="210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AF58D9A-217B-92C5-29C6-FC9374ABC7C6}"/>
              </a:ext>
            </a:extLst>
          </p:cNvPr>
          <p:cNvSpPr/>
          <p:nvPr/>
        </p:nvSpPr>
        <p:spPr bwMode="white">
          <a:xfrm>
            <a:off x="1150214" y="3123335"/>
            <a:ext cx="190413" cy="219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59D5BB6-0878-2131-E9B4-99CD619256AC}"/>
              </a:ext>
            </a:extLst>
          </p:cNvPr>
          <p:cNvSpPr/>
          <p:nvPr/>
        </p:nvSpPr>
        <p:spPr bwMode="white">
          <a:xfrm>
            <a:off x="1150214" y="3572161"/>
            <a:ext cx="190413" cy="210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B855761-AA05-3319-6EB5-66744BD7F79D}"/>
              </a:ext>
            </a:extLst>
          </p:cNvPr>
          <p:cNvSpPr/>
          <p:nvPr/>
        </p:nvSpPr>
        <p:spPr bwMode="white">
          <a:xfrm>
            <a:off x="1121652" y="4020986"/>
            <a:ext cx="238016" cy="210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41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4A877B-5D30-8BE0-C9E8-1DAC6DEE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0" y="1137240"/>
            <a:ext cx="11520000" cy="2680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F6C701-6992-1C3E-0480-41F7198789C5}"/>
              </a:ext>
            </a:extLst>
          </p:cNvPr>
          <p:cNvSpPr/>
          <p:nvPr/>
        </p:nvSpPr>
        <p:spPr bwMode="white">
          <a:xfrm>
            <a:off x="1133091" y="1680989"/>
            <a:ext cx="266578" cy="219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FF0B30A-F663-D5D6-8033-D6C0277E5F4C}"/>
              </a:ext>
            </a:extLst>
          </p:cNvPr>
          <p:cNvSpPr/>
          <p:nvPr/>
        </p:nvSpPr>
        <p:spPr bwMode="white">
          <a:xfrm>
            <a:off x="1142612" y="2129344"/>
            <a:ext cx="257057" cy="219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97DC93-8F0B-A701-E3C4-F211E42D51F8}"/>
              </a:ext>
            </a:extLst>
          </p:cNvPr>
          <p:cNvSpPr/>
          <p:nvPr/>
        </p:nvSpPr>
        <p:spPr bwMode="white">
          <a:xfrm>
            <a:off x="1171174" y="2577699"/>
            <a:ext cx="209454" cy="209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0A8EC1B-7A91-36FB-EC5C-22826CD937B4}"/>
              </a:ext>
            </a:extLst>
          </p:cNvPr>
          <p:cNvSpPr/>
          <p:nvPr/>
        </p:nvSpPr>
        <p:spPr bwMode="white">
          <a:xfrm>
            <a:off x="1152132" y="3016515"/>
            <a:ext cx="228495" cy="219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E16198-8963-124D-85EB-50DAC7D90C45}"/>
              </a:ext>
            </a:extLst>
          </p:cNvPr>
          <p:cNvSpPr/>
          <p:nvPr/>
        </p:nvSpPr>
        <p:spPr bwMode="white">
          <a:xfrm>
            <a:off x="1152132" y="3464869"/>
            <a:ext cx="228495" cy="219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29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2024-01-21T16:54:01Z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