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9" r:id="rId4"/>
    <p:sldId id="268" r:id="rId5"/>
    <p:sldId id="267" r:id="rId6"/>
    <p:sldId id="266" r:id="rId7"/>
    <p:sldId id="265" r:id="rId8"/>
    <p:sldId id="264" r:id="rId9"/>
    <p:sldId id="262" r:id="rId10"/>
    <p:sldId id="260" r:id="rId11"/>
    <p:sldId id="259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3" d="100"/>
          <a:sy n="53" d="100"/>
        </p:scale>
        <p:origin x="1253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0EEB92-477F-502D-E20D-C9AADEF3EC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15" y="737371"/>
            <a:ext cx="11520000" cy="4733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98CA6FA-CEE6-4B35-9A84-68DA983CA4C2}"/>
              </a:ext>
            </a:extLst>
          </p:cNvPr>
          <p:cNvSpPr/>
          <p:nvPr/>
        </p:nvSpPr>
        <p:spPr bwMode="white">
          <a:xfrm>
            <a:off x="2726118" y="2889756"/>
            <a:ext cx="485553" cy="209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94FBD7E-21C7-1630-6434-2017FCB67D56}"/>
              </a:ext>
            </a:extLst>
          </p:cNvPr>
          <p:cNvSpPr/>
          <p:nvPr/>
        </p:nvSpPr>
        <p:spPr bwMode="white">
          <a:xfrm>
            <a:off x="3582977" y="2889756"/>
            <a:ext cx="866380" cy="25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89B20BE-5D91-F8CD-243C-CC4CB9E1AB7D}"/>
              </a:ext>
            </a:extLst>
          </p:cNvPr>
          <p:cNvSpPr/>
          <p:nvPr/>
        </p:nvSpPr>
        <p:spPr bwMode="white">
          <a:xfrm>
            <a:off x="3982845" y="3480233"/>
            <a:ext cx="428429" cy="161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C430FEF-F7A4-5F70-2B7B-FD53CAD56567}"/>
              </a:ext>
            </a:extLst>
          </p:cNvPr>
          <p:cNvSpPr/>
          <p:nvPr/>
        </p:nvSpPr>
        <p:spPr bwMode="white">
          <a:xfrm>
            <a:off x="4782581" y="3432614"/>
            <a:ext cx="990148" cy="24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B4655A4-EA1E-D021-2923-110D0CEDEDC3}"/>
              </a:ext>
            </a:extLst>
          </p:cNvPr>
          <p:cNvSpPr/>
          <p:nvPr/>
        </p:nvSpPr>
        <p:spPr bwMode="white">
          <a:xfrm>
            <a:off x="6163076" y="3451662"/>
            <a:ext cx="752133" cy="190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01CE250-239A-9A2D-87F1-0F4C28E9DB36}"/>
              </a:ext>
            </a:extLst>
          </p:cNvPr>
          <p:cNvSpPr/>
          <p:nvPr/>
        </p:nvSpPr>
        <p:spPr bwMode="white">
          <a:xfrm>
            <a:off x="4782581" y="3956426"/>
            <a:ext cx="257057" cy="209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CF150E1-F287-AC4A-4A69-DF6CFD4C131E}"/>
              </a:ext>
            </a:extLst>
          </p:cNvPr>
          <p:cNvSpPr/>
          <p:nvPr/>
        </p:nvSpPr>
        <p:spPr bwMode="white">
          <a:xfrm>
            <a:off x="5429986" y="3956425"/>
            <a:ext cx="771173" cy="209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A87A095-8FF8-96A9-B68A-90DC2A86FE0A}"/>
              </a:ext>
            </a:extLst>
          </p:cNvPr>
          <p:cNvSpPr/>
          <p:nvPr/>
        </p:nvSpPr>
        <p:spPr bwMode="white">
          <a:xfrm>
            <a:off x="4449357" y="4489759"/>
            <a:ext cx="647404" cy="209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584A961-7E6D-62D1-8F8B-FF4E384A0536}"/>
              </a:ext>
            </a:extLst>
          </p:cNvPr>
          <p:cNvSpPr/>
          <p:nvPr/>
        </p:nvSpPr>
        <p:spPr bwMode="white">
          <a:xfrm>
            <a:off x="5477589" y="4489759"/>
            <a:ext cx="437950" cy="209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29A396B-9705-C651-3B0F-2184FAADF55C}"/>
              </a:ext>
            </a:extLst>
          </p:cNvPr>
          <p:cNvSpPr/>
          <p:nvPr/>
        </p:nvSpPr>
        <p:spPr bwMode="white">
          <a:xfrm>
            <a:off x="6305886" y="4546902"/>
            <a:ext cx="666446" cy="152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30D656B-A1AF-1DE1-94F6-D845F60A8F20}"/>
              </a:ext>
            </a:extLst>
          </p:cNvPr>
          <p:cNvSpPr/>
          <p:nvPr/>
        </p:nvSpPr>
        <p:spPr bwMode="white">
          <a:xfrm>
            <a:off x="2668994" y="5080236"/>
            <a:ext cx="352264" cy="20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9CC2072-9F00-E482-7571-5B5F7C7D32C0}"/>
              </a:ext>
            </a:extLst>
          </p:cNvPr>
          <p:cNvSpPr/>
          <p:nvPr/>
        </p:nvSpPr>
        <p:spPr bwMode="white">
          <a:xfrm>
            <a:off x="3402085" y="5080236"/>
            <a:ext cx="333223" cy="161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6478F817-29C9-D8C0-ABCD-AE58052F759D}"/>
              </a:ext>
            </a:extLst>
          </p:cNvPr>
          <p:cNvSpPr/>
          <p:nvPr/>
        </p:nvSpPr>
        <p:spPr bwMode="white">
          <a:xfrm>
            <a:off x="4258944" y="5080236"/>
            <a:ext cx="180892" cy="161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A1C2D29-5838-4979-93C4-31B0BA7F6F2A}"/>
              </a:ext>
            </a:extLst>
          </p:cNvPr>
          <p:cNvSpPr/>
          <p:nvPr/>
        </p:nvSpPr>
        <p:spPr bwMode="white">
          <a:xfrm>
            <a:off x="4896829" y="5032617"/>
            <a:ext cx="742611" cy="25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71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7C5AB3-408E-C315-BC9D-4455E1A0A1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26" b="14636"/>
          <a:stretch/>
        </p:blipFill>
        <p:spPr>
          <a:xfrm>
            <a:off x="1796914" y="2493600"/>
            <a:ext cx="8230870" cy="136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ADD361-6F65-AFD4-372B-9D8B5F2517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57" y="1187314"/>
            <a:ext cx="11520000" cy="2432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356D217-57CD-6595-2AED-3523DBD7E7AC}"/>
              </a:ext>
            </a:extLst>
          </p:cNvPr>
          <p:cNvSpPr/>
          <p:nvPr/>
        </p:nvSpPr>
        <p:spPr bwMode="white">
          <a:xfrm>
            <a:off x="1179709" y="1988654"/>
            <a:ext cx="218975" cy="20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46AFC22-349D-4CE9-D0F9-EAB157954128}"/>
              </a:ext>
            </a:extLst>
          </p:cNvPr>
          <p:cNvSpPr/>
          <p:nvPr/>
        </p:nvSpPr>
        <p:spPr bwMode="white">
          <a:xfrm>
            <a:off x="7311015" y="1988654"/>
            <a:ext cx="190413" cy="20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21BCC55-AA05-EE4A-4A58-F7934E32E71D}"/>
              </a:ext>
            </a:extLst>
          </p:cNvPr>
          <p:cNvSpPr/>
          <p:nvPr/>
        </p:nvSpPr>
        <p:spPr bwMode="white">
          <a:xfrm>
            <a:off x="1198751" y="2561040"/>
            <a:ext cx="190413" cy="209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B9A9525-E684-CE30-D2E7-B4C2FA283693}"/>
              </a:ext>
            </a:extLst>
          </p:cNvPr>
          <p:cNvSpPr/>
          <p:nvPr/>
        </p:nvSpPr>
        <p:spPr bwMode="white">
          <a:xfrm>
            <a:off x="7282453" y="2561040"/>
            <a:ext cx="228496" cy="209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D393E33-82F2-6228-77C4-F5D98EF4436C}"/>
              </a:ext>
            </a:extLst>
          </p:cNvPr>
          <p:cNvSpPr/>
          <p:nvPr/>
        </p:nvSpPr>
        <p:spPr bwMode="white">
          <a:xfrm>
            <a:off x="1179709" y="3142966"/>
            <a:ext cx="218975" cy="20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87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CFEEA2-ADCE-269C-650A-5596EE0855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86" y="1259886"/>
            <a:ext cx="11520000" cy="3517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3593B93-66EF-8513-7A0D-819BEEA5F77D}"/>
              </a:ext>
            </a:extLst>
          </p:cNvPr>
          <p:cNvSpPr/>
          <p:nvPr/>
        </p:nvSpPr>
        <p:spPr bwMode="white">
          <a:xfrm>
            <a:off x="1116659" y="2022384"/>
            <a:ext cx="209454" cy="209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0004625-6C55-6D6C-329E-3485A03D70C7}"/>
              </a:ext>
            </a:extLst>
          </p:cNvPr>
          <p:cNvSpPr/>
          <p:nvPr/>
        </p:nvSpPr>
        <p:spPr bwMode="white">
          <a:xfrm>
            <a:off x="1107138" y="2594257"/>
            <a:ext cx="218975" cy="209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9D34992-414C-E794-912A-005A2C3C3E61}"/>
              </a:ext>
            </a:extLst>
          </p:cNvPr>
          <p:cNvSpPr/>
          <p:nvPr/>
        </p:nvSpPr>
        <p:spPr bwMode="white">
          <a:xfrm>
            <a:off x="1088097" y="3175662"/>
            <a:ext cx="257057" cy="209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B27616F-7FD3-9AE7-92C2-578479A97257}"/>
              </a:ext>
            </a:extLst>
          </p:cNvPr>
          <p:cNvSpPr/>
          <p:nvPr/>
        </p:nvSpPr>
        <p:spPr bwMode="white">
          <a:xfrm>
            <a:off x="1116659" y="3757067"/>
            <a:ext cx="209454" cy="200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60D0824-3BEB-2D62-E703-4262D7E727B6}"/>
              </a:ext>
            </a:extLst>
          </p:cNvPr>
          <p:cNvSpPr/>
          <p:nvPr/>
        </p:nvSpPr>
        <p:spPr bwMode="white">
          <a:xfrm>
            <a:off x="1088097" y="4328940"/>
            <a:ext cx="247537" cy="209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20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4FCA4E-41B3-D1D8-885A-AECBD28FC2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14743"/>
            <a:ext cx="11520000" cy="3574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53DECA8-DE61-D26C-5F63-A1A6F2E22BF3}"/>
              </a:ext>
            </a:extLst>
          </p:cNvPr>
          <p:cNvSpPr/>
          <p:nvPr/>
        </p:nvSpPr>
        <p:spPr bwMode="white">
          <a:xfrm>
            <a:off x="1121652" y="1915486"/>
            <a:ext cx="228495" cy="209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17C7807-EBE1-84F4-E391-A91EA692C7F0}"/>
              </a:ext>
            </a:extLst>
          </p:cNvPr>
          <p:cNvSpPr/>
          <p:nvPr/>
        </p:nvSpPr>
        <p:spPr bwMode="white">
          <a:xfrm>
            <a:off x="1121652" y="2487445"/>
            <a:ext cx="218975" cy="209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1F78AB7-4F6D-36FC-FBF9-545421A3BE39}"/>
              </a:ext>
            </a:extLst>
          </p:cNvPr>
          <p:cNvSpPr/>
          <p:nvPr/>
        </p:nvSpPr>
        <p:spPr bwMode="white">
          <a:xfrm>
            <a:off x="1121652" y="3068937"/>
            <a:ext cx="228495" cy="200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D50717D-EF0D-8479-C4A1-6C8B8916FC0B}"/>
              </a:ext>
            </a:extLst>
          </p:cNvPr>
          <p:cNvSpPr/>
          <p:nvPr/>
        </p:nvSpPr>
        <p:spPr bwMode="white">
          <a:xfrm>
            <a:off x="1131173" y="3650429"/>
            <a:ext cx="209454" cy="200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8A8735F-50B6-A1AE-1F41-2C9D28169AA2}"/>
              </a:ext>
            </a:extLst>
          </p:cNvPr>
          <p:cNvSpPr/>
          <p:nvPr/>
        </p:nvSpPr>
        <p:spPr bwMode="white">
          <a:xfrm>
            <a:off x="1102611" y="4222388"/>
            <a:ext cx="247537" cy="200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93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456D83-3A52-3EC0-0049-177D749C60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57" y="998629"/>
            <a:ext cx="11520000" cy="2931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D3AF7A0-DEDC-8ADE-11C9-F48DCDEE2723}"/>
              </a:ext>
            </a:extLst>
          </p:cNvPr>
          <p:cNvSpPr/>
          <p:nvPr/>
        </p:nvSpPr>
        <p:spPr bwMode="white">
          <a:xfrm>
            <a:off x="3169528" y="1772096"/>
            <a:ext cx="609322" cy="210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B092760-2A15-2497-1759-419FEA77E1B3}"/>
              </a:ext>
            </a:extLst>
          </p:cNvPr>
          <p:cNvSpPr/>
          <p:nvPr/>
        </p:nvSpPr>
        <p:spPr bwMode="white">
          <a:xfrm>
            <a:off x="8091709" y="1772096"/>
            <a:ext cx="885421" cy="210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6F9A3BE-DF86-ACC9-C549-ACC1310DEEF5}"/>
              </a:ext>
            </a:extLst>
          </p:cNvPr>
          <p:cNvSpPr/>
          <p:nvPr/>
        </p:nvSpPr>
        <p:spPr bwMode="white">
          <a:xfrm>
            <a:off x="3778850" y="2354585"/>
            <a:ext cx="913983" cy="257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14D88AD-B51A-6AED-FD74-50EEA125838C}"/>
              </a:ext>
            </a:extLst>
          </p:cNvPr>
          <p:cNvSpPr/>
          <p:nvPr/>
        </p:nvSpPr>
        <p:spPr bwMode="white">
          <a:xfrm>
            <a:off x="9100899" y="2354585"/>
            <a:ext cx="942545" cy="257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E8566CB-3E86-54EB-152B-BBF310D136D4}"/>
              </a:ext>
            </a:extLst>
          </p:cNvPr>
          <p:cNvSpPr/>
          <p:nvPr/>
        </p:nvSpPr>
        <p:spPr bwMode="white">
          <a:xfrm>
            <a:off x="4035908" y="2927524"/>
            <a:ext cx="618842" cy="210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34B2DC0-3199-8A4F-6132-1DEADDF891ED}"/>
              </a:ext>
            </a:extLst>
          </p:cNvPr>
          <p:cNvSpPr/>
          <p:nvPr/>
        </p:nvSpPr>
        <p:spPr bwMode="white">
          <a:xfrm>
            <a:off x="9148503" y="2975269"/>
            <a:ext cx="580760" cy="162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DCAA01B-72C7-3A7D-EB72-CC20D63964F0}"/>
              </a:ext>
            </a:extLst>
          </p:cNvPr>
          <p:cNvSpPr/>
          <p:nvPr/>
        </p:nvSpPr>
        <p:spPr bwMode="white">
          <a:xfrm>
            <a:off x="3340899" y="3510012"/>
            <a:ext cx="409388" cy="200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07899D7-7D94-BC2D-E8BF-7995F2B9298F}"/>
              </a:ext>
            </a:extLst>
          </p:cNvPr>
          <p:cNvSpPr/>
          <p:nvPr/>
        </p:nvSpPr>
        <p:spPr bwMode="white">
          <a:xfrm>
            <a:off x="9015214" y="3500463"/>
            <a:ext cx="542677" cy="210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42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6D2999-3F28-58DA-18D3-CB79AD623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98629"/>
            <a:ext cx="11520000" cy="3504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F8A49F3-A4D3-CD7D-9399-F25C49F8BBB8}"/>
              </a:ext>
            </a:extLst>
          </p:cNvPr>
          <p:cNvSpPr/>
          <p:nvPr/>
        </p:nvSpPr>
        <p:spPr bwMode="white">
          <a:xfrm>
            <a:off x="2102280" y="1817651"/>
            <a:ext cx="2304000" cy="209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86D1610-7EE9-8052-46A8-B7E217AD10B2}"/>
              </a:ext>
            </a:extLst>
          </p:cNvPr>
          <p:cNvSpPr/>
          <p:nvPr/>
        </p:nvSpPr>
        <p:spPr bwMode="white">
          <a:xfrm>
            <a:off x="7471933" y="1817651"/>
            <a:ext cx="1361454" cy="266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5DDF87E-2347-3A62-81E5-C6C1B28DBD3E}"/>
              </a:ext>
            </a:extLst>
          </p:cNvPr>
          <p:cNvSpPr/>
          <p:nvPr/>
        </p:nvSpPr>
        <p:spPr bwMode="white">
          <a:xfrm>
            <a:off x="2654479" y="2398585"/>
            <a:ext cx="1247206" cy="209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F38A991-ABA7-E2D3-5E39-3562F89827F1}"/>
              </a:ext>
            </a:extLst>
          </p:cNvPr>
          <p:cNvSpPr/>
          <p:nvPr/>
        </p:nvSpPr>
        <p:spPr bwMode="white">
          <a:xfrm>
            <a:off x="7195834" y="2398585"/>
            <a:ext cx="1342412" cy="209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8C300CD-175E-6ED5-A57E-0908B486A50C}"/>
              </a:ext>
            </a:extLst>
          </p:cNvPr>
          <p:cNvSpPr/>
          <p:nvPr/>
        </p:nvSpPr>
        <p:spPr bwMode="white">
          <a:xfrm>
            <a:off x="2102280" y="2969996"/>
            <a:ext cx="2113586" cy="209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08A9856-0544-F645-D4BD-119CE9956F40}"/>
              </a:ext>
            </a:extLst>
          </p:cNvPr>
          <p:cNvSpPr/>
          <p:nvPr/>
        </p:nvSpPr>
        <p:spPr bwMode="white">
          <a:xfrm>
            <a:off x="7176793" y="2969996"/>
            <a:ext cx="1666115" cy="257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125E4E7-674B-DD6A-6F73-F692FF0FCBAB}"/>
              </a:ext>
            </a:extLst>
          </p:cNvPr>
          <p:cNvSpPr/>
          <p:nvPr/>
        </p:nvSpPr>
        <p:spPr bwMode="white">
          <a:xfrm>
            <a:off x="2092760" y="3550930"/>
            <a:ext cx="2618181" cy="257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B10CF87-D245-306B-A0EE-E100AE574ACA}"/>
              </a:ext>
            </a:extLst>
          </p:cNvPr>
          <p:cNvSpPr/>
          <p:nvPr/>
        </p:nvSpPr>
        <p:spPr bwMode="white">
          <a:xfrm>
            <a:off x="7462413" y="3550930"/>
            <a:ext cx="2427768" cy="257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FB09619-D3A7-3A38-4C94-D497E44029DD}"/>
              </a:ext>
            </a:extLst>
          </p:cNvPr>
          <p:cNvSpPr/>
          <p:nvPr/>
        </p:nvSpPr>
        <p:spPr bwMode="white">
          <a:xfrm>
            <a:off x="2644958" y="4122341"/>
            <a:ext cx="1513785" cy="219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4332D5C-D5ED-ADD9-B5CA-B0D1EBEFC463}"/>
              </a:ext>
            </a:extLst>
          </p:cNvPr>
          <p:cNvSpPr/>
          <p:nvPr/>
        </p:nvSpPr>
        <p:spPr bwMode="white">
          <a:xfrm>
            <a:off x="7595702" y="4122341"/>
            <a:ext cx="1399537" cy="209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10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DED957-B149-741B-B405-59AD9D863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57" y="447085"/>
            <a:ext cx="11520000" cy="3319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CD1284-2E0B-0F79-F853-C2B53F05EAC6}"/>
              </a:ext>
            </a:extLst>
          </p:cNvPr>
          <p:cNvSpPr/>
          <p:nvPr/>
        </p:nvSpPr>
        <p:spPr bwMode="white">
          <a:xfrm>
            <a:off x="5920999" y="1175657"/>
            <a:ext cx="637884" cy="282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C821A19-8136-7E49-D4F1-E67FE0CD378A}"/>
              </a:ext>
            </a:extLst>
          </p:cNvPr>
          <p:cNvSpPr/>
          <p:nvPr/>
        </p:nvSpPr>
        <p:spPr bwMode="white">
          <a:xfrm>
            <a:off x="2699658" y="1698172"/>
            <a:ext cx="726928" cy="246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3972412-9B19-F1BD-C6C3-4CA539EA513D}"/>
              </a:ext>
            </a:extLst>
          </p:cNvPr>
          <p:cNvSpPr/>
          <p:nvPr/>
        </p:nvSpPr>
        <p:spPr bwMode="white">
          <a:xfrm>
            <a:off x="3845495" y="2259244"/>
            <a:ext cx="1180561" cy="267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3AB3E07-65C8-EF8A-A7E3-0294FDB93FCC}"/>
              </a:ext>
            </a:extLst>
          </p:cNvPr>
          <p:cNvSpPr/>
          <p:nvPr/>
        </p:nvSpPr>
        <p:spPr bwMode="white">
          <a:xfrm>
            <a:off x="2160337" y="2802891"/>
            <a:ext cx="371305" cy="209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0B07BEC-253D-356D-7D55-7AB695EF769D}"/>
              </a:ext>
            </a:extLst>
          </p:cNvPr>
          <p:cNvSpPr/>
          <p:nvPr/>
        </p:nvSpPr>
        <p:spPr bwMode="white">
          <a:xfrm>
            <a:off x="3150486" y="3337001"/>
            <a:ext cx="952066" cy="257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98A1B815-ED22-3DD7-0140-141D743FFF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39" y="3756659"/>
            <a:ext cx="11520000" cy="2630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503E4F0-8405-A254-F909-C013A9F41CD4}"/>
              </a:ext>
            </a:extLst>
          </p:cNvPr>
          <p:cNvSpPr/>
          <p:nvPr/>
        </p:nvSpPr>
        <p:spPr bwMode="white">
          <a:xfrm>
            <a:off x="4160608" y="3861499"/>
            <a:ext cx="504595" cy="209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9AC19D7-C3AA-E4B4-2883-ED1A82E6051B}"/>
              </a:ext>
            </a:extLst>
          </p:cNvPr>
          <p:cNvSpPr/>
          <p:nvPr/>
        </p:nvSpPr>
        <p:spPr bwMode="white">
          <a:xfrm>
            <a:off x="6693104" y="4442889"/>
            <a:ext cx="418909" cy="152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5835E67-1EC1-7C47-9EB3-8CDA416B8B58}"/>
              </a:ext>
            </a:extLst>
          </p:cNvPr>
          <p:cNvSpPr/>
          <p:nvPr/>
        </p:nvSpPr>
        <p:spPr bwMode="white">
          <a:xfrm>
            <a:off x="4227253" y="4919438"/>
            <a:ext cx="894942" cy="257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9C7A433-827C-E180-DB7B-C811303CF324}"/>
              </a:ext>
            </a:extLst>
          </p:cNvPr>
          <p:cNvSpPr/>
          <p:nvPr/>
        </p:nvSpPr>
        <p:spPr bwMode="white">
          <a:xfrm>
            <a:off x="8340178" y="5510359"/>
            <a:ext cx="561719" cy="162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DE35D95-7FC3-02BD-AE8C-3A92124FD6A3}"/>
              </a:ext>
            </a:extLst>
          </p:cNvPr>
          <p:cNvSpPr/>
          <p:nvPr/>
        </p:nvSpPr>
        <p:spPr bwMode="white">
          <a:xfrm>
            <a:off x="5179319" y="5986908"/>
            <a:ext cx="818776" cy="209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03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6F9540-6003-CDE9-EA8E-4E2EC9FD9F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72" y="374514"/>
            <a:ext cx="11520000" cy="4160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6C2C1A2-2DEF-3926-4A98-0BB0EF492E26}"/>
              </a:ext>
            </a:extLst>
          </p:cNvPr>
          <p:cNvSpPr/>
          <p:nvPr/>
        </p:nvSpPr>
        <p:spPr bwMode="white">
          <a:xfrm>
            <a:off x="1327514" y="2368752"/>
            <a:ext cx="818776" cy="267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7AC0DDA-24DA-5A8E-2131-B33912569587}"/>
              </a:ext>
            </a:extLst>
          </p:cNvPr>
          <p:cNvSpPr/>
          <p:nvPr/>
        </p:nvSpPr>
        <p:spPr bwMode="white">
          <a:xfrm>
            <a:off x="5430919" y="2368752"/>
            <a:ext cx="1123438" cy="267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C0E6EFF-558D-D130-8BC4-7F6B027F238A}"/>
              </a:ext>
            </a:extLst>
          </p:cNvPr>
          <p:cNvSpPr/>
          <p:nvPr/>
        </p:nvSpPr>
        <p:spPr bwMode="white">
          <a:xfrm>
            <a:off x="9058291" y="2368753"/>
            <a:ext cx="1275768" cy="267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0FB4014-5E65-5107-0BFE-BCBB56918E79}"/>
              </a:ext>
            </a:extLst>
          </p:cNvPr>
          <p:cNvSpPr/>
          <p:nvPr/>
        </p:nvSpPr>
        <p:spPr bwMode="white">
          <a:xfrm>
            <a:off x="2327183" y="4172154"/>
            <a:ext cx="1113917" cy="257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9F90819-25F9-C16E-94DE-FC45AD42A70C}"/>
              </a:ext>
            </a:extLst>
          </p:cNvPr>
          <p:cNvSpPr/>
          <p:nvPr/>
        </p:nvSpPr>
        <p:spPr bwMode="white">
          <a:xfrm>
            <a:off x="5316671" y="4172154"/>
            <a:ext cx="1028231" cy="248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5748760-FD47-0E70-42FE-6DAB633C0A7C}"/>
              </a:ext>
            </a:extLst>
          </p:cNvPr>
          <p:cNvSpPr/>
          <p:nvPr/>
        </p:nvSpPr>
        <p:spPr bwMode="white">
          <a:xfrm>
            <a:off x="9267745" y="4172154"/>
            <a:ext cx="904462" cy="248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img_16777215">
            <a:extLst>
              <a:ext uri="{FF2B5EF4-FFF2-40B4-BE49-F238E27FC236}">
                <a16:creationId xmlns:a16="http://schemas.microsoft.com/office/drawing/2014/main" id="{C5F2F70B-940A-31B1-AA52-E6E3057D6F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86" y="4534743"/>
            <a:ext cx="11520000" cy="1962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A7C605E8-86E4-4FC4-E204-DBBFA1A7C29C}"/>
              </a:ext>
            </a:extLst>
          </p:cNvPr>
          <p:cNvSpPr/>
          <p:nvPr/>
        </p:nvSpPr>
        <p:spPr bwMode="white">
          <a:xfrm>
            <a:off x="1339039" y="6087678"/>
            <a:ext cx="685487" cy="247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2D62CE2-D090-005C-69B7-27AE147050C1}"/>
              </a:ext>
            </a:extLst>
          </p:cNvPr>
          <p:cNvSpPr/>
          <p:nvPr/>
        </p:nvSpPr>
        <p:spPr bwMode="white">
          <a:xfrm>
            <a:off x="5242510" y="6078151"/>
            <a:ext cx="875900" cy="257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6A965F73-4F97-0596-0D66-F371925672B7}"/>
              </a:ext>
            </a:extLst>
          </p:cNvPr>
          <p:cNvSpPr/>
          <p:nvPr/>
        </p:nvSpPr>
        <p:spPr bwMode="white">
          <a:xfrm>
            <a:off x="9212626" y="6087678"/>
            <a:ext cx="866380" cy="257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7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2024-01-22T03:41:41Z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