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3702F2-3A8F-0C2E-2DB4-C4A27C73A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18" b="16829"/>
          <a:stretch/>
        </p:blipFill>
        <p:spPr>
          <a:xfrm>
            <a:off x="2450057" y="2515372"/>
            <a:ext cx="7209614" cy="1285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B4AA21-ECD0-9718-E304-82A2AD0B63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6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2F6C22D3-335A-F732-FF82-9EADFA714E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2" y="3482023"/>
            <a:ext cx="11520000" cy="3092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5F7439-C376-EC4C-70DB-FAF5DD3C0068}"/>
              </a:ext>
            </a:extLst>
          </p:cNvPr>
          <p:cNvSpPr/>
          <p:nvPr/>
        </p:nvSpPr>
        <p:spPr bwMode="white">
          <a:xfrm>
            <a:off x="2577416" y="4589157"/>
            <a:ext cx="742611" cy="200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FD668D-CC0B-CB83-1E4D-C2AE5EBA0046}"/>
              </a:ext>
            </a:extLst>
          </p:cNvPr>
          <p:cNvSpPr/>
          <p:nvPr/>
        </p:nvSpPr>
        <p:spPr bwMode="white">
          <a:xfrm>
            <a:off x="4900458" y="5075914"/>
            <a:ext cx="628363" cy="209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6F5E808-FA4E-FB74-6F89-344232200462}"/>
              </a:ext>
            </a:extLst>
          </p:cNvPr>
          <p:cNvSpPr/>
          <p:nvPr/>
        </p:nvSpPr>
        <p:spPr bwMode="white">
          <a:xfrm>
            <a:off x="9660788" y="5066370"/>
            <a:ext cx="1875570" cy="267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3C67584-7646-D4D3-59B3-0027B7EE2159}"/>
              </a:ext>
            </a:extLst>
          </p:cNvPr>
          <p:cNvSpPr/>
          <p:nvPr/>
        </p:nvSpPr>
        <p:spPr bwMode="white">
          <a:xfrm>
            <a:off x="3539003" y="6135327"/>
            <a:ext cx="818776" cy="209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3CBD57E-56B6-2938-C11B-66A1564BFA22}"/>
              </a:ext>
            </a:extLst>
          </p:cNvPr>
          <p:cNvSpPr/>
          <p:nvPr/>
        </p:nvSpPr>
        <p:spPr bwMode="white">
          <a:xfrm>
            <a:off x="9203797" y="6135327"/>
            <a:ext cx="2399206" cy="209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4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D7E583-6BB7-A2F1-15FC-AE54422C7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81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4B0D29-86EC-E633-69E2-C3B49E90363F}"/>
              </a:ext>
            </a:extLst>
          </p:cNvPr>
          <p:cNvSpPr/>
          <p:nvPr/>
        </p:nvSpPr>
        <p:spPr bwMode="white">
          <a:xfrm>
            <a:off x="2606876" y="3563083"/>
            <a:ext cx="2085024" cy="276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CFA947-26DA-98E9-8CCF-288275AF07C7}"/>
              </a:ext>
            </a:extLst>
          </p:cNvPr>
          <p:cNvSpPr/>
          <p:nvPr/>
        </p:nvSpPr>
        <p:spPr bwMode="white">
          <a:xfrm>
            <a:off x="5834380" y="3582149"/>
            <a:ext cx="609322" cy="247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AD2E543-8AB1-5556-1AF0-46852C24454B}"/>
              </a:ext>
            </a:extLst>
          </p:cNvPr>
          <p:cNvSpPr/>
          <p:nvPr/>
        </p:nvSpPr>
        <p:spPr bwMode="white">
          <a:xfrm>
            <a:off x="10966016" y="3601215"/>
            <a:ext cx="809256" cy="238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0CD54A-D119-7942-4631-F19023D1CD41}"/>
              </a:ext>
            </a:extLst>
          </p:cNvPr>
          <p:cNvSpPr/>
          <p:nvPr/>
        </p:nvSpPr>
        <p:spPr bwMode="white">
          <a:xfrm>
            <a:off x="788429" y="4106464"/>
            <a:ext cx="7892629" cy="257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779B105-C631-0220-8BBD-B861FB6EF5FA}"/>
              </a:ext>
            </a:extLst>
          </p:cNvPr>
          <p:cNvSpPr/>
          <p:nvPr/>
        </p:nvSpPr>
        <p:spPr bwMode="white">
          <a:xfrm>
            <a:off x="1397752" y="4640311"/>
            <a:ext cx="1818446" cy="247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7F555E9-E3FA-8067-2217-67C23D2167C2}"/>
              </a:ext>
            </a:extLst>
          </p:cNvPr>
          <p:cNvSpPr/>
          <p:nvPr/>
        </p:nvSpPr>
        <p:spPr bwMode="white">
          <a:xfrm>
            <a:off x="6253289" y="4640311"/>
            <a:ext cx="4865057" cy="257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156C7C4-CB0A-AC40-E1F8-26CCF0A3F67D}"/>
              </a:ext>
            </a:extLst>
          </p:cNvPr>
          <p:cNvSpPr/>
          <p:nvPr/>
        </p:nvSpPr>
        <p:spPr bwMode="white">
          <a:xfrm>
            <a:off x="2683041" y="5174158"/>
            <a:ext cx="5569586" cy="257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1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157CE9-223C-5D86-0155-3EE1FFA1E5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3" y="843326"/>
            <a:ext cx="11520000" cy="3912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9128EC-4C86-E840-787B-0F3E6B756DFB}"/>
              </a:ext>
            </a:extLst>
          </p:cNvPr>
          <p:cNvSpPr/>
          <p:nvPr/>
        </p:nvSpPr>
        <p:spPr bwMode="white">
          <a:xfrm>
            <a:off x="1439377" y="3315096"/>
            <a:ext cx="10348958" cy="276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AB84031-3C7A-4867-E507-B40BF2C17CE4}"/>
              </a:ext>
            </a:extLst>
          </p:cNvPr>
          <p:cNvSpPr/>
          <p:nvPr/>
        </p:nvSpPr>
        <p:spPr bwMode="white">
          <a:xfrm>
            <a:off x="811013" y="3859077"/>
            <a:ext cx="10977322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A3601C-A31A-2822-F373-A75B2AFAA8A6}"/>
              </a:ext>
            </a:extLst>
          </p:cNvPr>
          <p:cNvSpPr/>
          <p:nvPr/>
        </p:nvSpPr>
        <p:spPr bwMode="white">
          <a:xfrm>
            <a:off x="820534" y="4393514"/>
            <a:ext cx="9006545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85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2024-01-22T03:49:10Z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