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6"/>
  </p:notesMasterIdLst>
  <p:sldIdLst>
    <p:sldId id="256" r:id="rId2"/>
    <p:sldId id="258" r:id="rId3"/>
    <p:sldId id="272" r:id="rId4"/>
    <p:sldId id="271" r:id="rId5"/>
    <p:sldId id="270" r:id="rId6"/>
    <p:sldId id="269" r:id="rId7"/>
    <p:sldId id="267" r:id="rId8"/>
    <p:sldId id="266" r:id="rId9"/>
    <p:sldId id="265" r:id="rId10"/>
    <p:sldId id="264" r:id="rId11"/>
    <p:sldId id="262" r:id="rId12"/>
    <p:sldId id="261" r:id="rId13"/>
    <p:sldId id="260" r:id="rId14"/>
    <p:sldId id="259" r:id="rId15"/>
  </p:sldIdLst>
  <p:sldSz cx="12192000" cy="6858000"/>
  <p:notesSz cx="6858000" cy="9144000"/>
  <p:custDataLst>
    <p:tags r:id="rId1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55" d="100"/>
          <a:sy n="55" d="100"/>
        </p:scale>
        <p:origin x="1157" y="73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2024/1/22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635" y="0"/>
            <a:ext cx="12192000" cy="69265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20165983-6BEC-CDBA-8852-83F2C95EE46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000" y="1011163"/>
            <a:ext cx="11520000" cy="89471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4B941529-E303-1DCA-C388-8FF0B74DABF8}"/>
              </a:ext>
            </a:extLst>
          </p:cNvPr>
          <p:cNvSpPr/>
          <p:nvPr/>
        </p:nvSpPr>
        <p:spPr bwMode="white">
          <a:xfrm>
            <a:off x="976661" y="1107369"/>
            <a:ext cx="209454" cy="20203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img_16777215">
            <a:extLst>
              <a:ext uri="{FF2B5EF4-FFF2-40B4-BE49-F238E27FC236}">
                <a16:creationId xmlns:a16="http://schemas.microsoft.com/office/drawing/2014/main" id="{654B16C5-16C5-D75F-2B11-0F41E7F82AC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000" y="1905880"/>
            <a:ext cx="11520000" cy="264704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597911B2-BE78-C6CD-3A71-6B8C44CC3DDB}"/>
              </a:ext>
            </a:extLst>
          </p:cNvPr>
          <p:cNvSpPr/>
          <p:nvPr/>
        </p:nvSpPr>
        <p:spPr bwMode="white">
          <a:xfrm>
            <a:off x="957619" y="2048706"/>
            <a:ext cx="247537" cy="19995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8CC7A833-D327-7ED8-D360-276331A69C74}"/>
              </a:ext>
            </a:extLst>
          </p:cNvPr>
          <p:cNvSpPr/>
          <p:nvPr/>
        </p:nvSpPr>
        <p:spPr bwMode="white">
          <a:xfrm>
            <a:off x="976661" y="2905662"/>
            <a:ext cx="209454" cy="20947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BFEDDEF0-3095-0F7D-94B2-C4036059B38F}"/>
              </a:ext>
            </a:extLst>
          </p:cNvPr>
          <p:cNvSpPr/>
          <p:nvPr/>
        </p:nvSpPr>
        <p:spPr bwMode="white">
          <a:xfrm>
            <a:off x="957619" y="3772141"/>
            <a:ext cx="247537" cy="19995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24987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C24C108C-73CE-CE70-24F4-C25F20134C0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566516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FF6752B8-9B7A-58A7-D21B-36B4E4EF7995}"/>
              </a:ext>
            </a:extLst>
          </p:cNvPr>
          <p:cNvSpPr/>
          <p:nvPr/>
        </p:nvSpPr>
        <p:spPr bwMode="white">
          <a:xfrm>
            <a:off x="4663338" y="4387506"/>
            <a:ext cx="2056462" cy="25707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7087C16F-C6F9-011F-9EE5-F83C4D46D1D1}"/>
              </a:ext>
            </a:extLst>
          </p:cNvPr>
          <p:cNvSpPr/>
          <p:nvPr/>
        </p:nvSpPr>
        <p:spPr bwMode="white">
          <a:xfrm>
            <a:off x="5386909" y="4815964"/>
            <a:ext cx="3360793" cy="26659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620A5596-6088-2667-1194-BD9EC1C87F8E}"/>
              </a:ext>
            </a:extLst>
          </p:cNvPr>
          <p:cNvSpPr/>
          <p:nvPr/>
        </p:nvSpPr>
        <p:spPr bwMode="white">
          <a:xfrm>
            <a:off x="5520198" y="5253943"/>
            <a:ext cx="5007867" cy="25707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B3828740-E2E1-280D-9016-357AF6D2A16C}"/>
              </a:ext>
            </a:extLst>
          </p:cNvPr>
          <p:cNvSpPr/>
          <p:nvPr/>
        </p:nvSpPr>
        <p:spPr bwMode="white">
          <a:xfrm>
            <a:off x="7395768" y="5682401"/>
            <a:ext cx="2913322" cy="25707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80099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908477B5-6DD2-0E3D-DF4C-1717A14C435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858764"/>
            <a:ext cx="11520000" cy="397468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3889321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3AFFB3A6-2363-0B29-C793-5C77CC20AF8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000" y="1177418"/>
            <a:ext cx="11520000" cy="441173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92D5EC1D-7693-F93A-0828-FBB864438AD1}"/>
              </a:ext>
            </a:extLst>
          </p:cNvPr>
          <p:cNvSpPr/>
          <p:nvPr/>
        </p:nvSpPr>
        <p:spPr bwMode="white">
          <a:xfrm>
            <a:off x="1214677" y="3054551"/>
            <a:ext cx="199933" cy="2001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9586450D-9B0D-9950-05E3-F922B3EC0E8E}"/>
              </a:ext>
            </a:extLst>
          </p:cNvPr>
          <p:cNvSpPr/>
          <p:nvPr/>
        </p:nvSpPr>
        <p:spPr bwMode="white">
          <a:xfrm>
            <a:off x="3461553" y="3054551"/>
            <a:ext cx="199933" cy="2001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52607803-87F7-775E-2B93-7FCEF4BD27CB}"/>
              </a:ext>
            </a:extLst>
          </p:cNvPr>
          <p:cNvSpPr/>
          <p:nvPr/>
        </p:nvSpPr>
        <p:spPr bwMode="white">
          <a:xfrm>
            <a:off x="5727471" y="3054551"/>
            <a:ext cx="142809" cy="2001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A9D51431-5A1C-3C25-AB31-AD2D716C7F0C}"/>
              </a:ext>
            </a:extLst>
          </p:cNvPr>
          <p:cNvSpPr/>
          <p:nvPr/>
        </p:nvSpPr>
        <p:spPr bwMode="white">
          <a:xfrm>
            <a:off x="7955305" y="3054551"/>
            <a:ext cx="190413" cy="2001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965F8797-861B-5EC7-2697-190F26DF178A}"/>
              </a:ext>
            </a:extLst>
          </p:cNvPr>
          <p:cNvSpPr/>
          <p:nvPr/>
        </p:nvSpPr>
        <p:spPr bwMode="white">
          <a:xfrm>
            <a:off x="10183140" y="3054551"/>
            <a:ext cx="209454" cy="2001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3325E251-1CD7-3A6E-B94D-639A1E35DECD}"/>
              </a:ext>
            </a:extLst>
          </p:cNvPr>
          <p:cNvSpPr/>
          <p:nvPr/>
        </p:nvSpPr>
        <p:spPr bwMode="white">
          <a:xfrm>
            <a:off x="1014743" y="3912124"/>
            <a:ext cx="190413" cy="20962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0FF56929-E496-82F4-C0BD-127F67AB7504}"/>
              </a:ext>
            </a:extLst>
          </p:cNvPr>
          <p:cNvSpPr/>
          <p:nvPr/>
        </p:nvSpPr>
        <p:spPr bwMode="white">
          <a:xfrm>
            <a:off x="986181" y="4340911"/>
            <a:ext cx="228495" cy="20962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4BD006E1-452F-8089-CC11-306AB9C3773B}"/>
              </a:ext>
            </a:extLst>
          </p:cNvPr>
          <p:cNvSpPr/>
          <p:nvPr/>
        </p:nvSpPr>
        <p:spPr bwMode="white">
          <a:xfrm>
            <a:off x="1014743" y="4769698"/>
            <a:ext cx="190413" cy="20962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DD34D845-5E0A-8A35-C56C-2BF6270903B5}"/>
              </a:ext>
            </a:extLst>
          </p:cNvPr>
          <p:cNvSpPr/>
          <p:nvPr/>
        </p:nvSpPr>
        <p:spPr bwMode="white">
          <a:xfrm>
            <a:off x="986181" y="5198485"/>
            <a:ext cx="228495" cy="20962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57421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635"/>
            <a:ext cx="12191365" cy="68573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E3D7184B-B268-9E76-95F4-D9A6C77FCF7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317" b="5957"/>
          <a:stretch/>
        </p:blipFill>
        <p:spPr>
          <a:xfrm>
            <a:off x="2562873" y="2465891"/>
            <a:ext cx="7120502" cy="126098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DE928BF7-6893-F9A2-EE4A-DA3FD6590EB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581" y="803346"/>
            <a:ext cx="11520000" cy="406952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1018482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CB392505-BC52-B791-16FB-52117F6C5AB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000" y="997309"/>
            <a:ext cx="11520000" cy="432103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FFE3A23A-3529-B18E-CFA7-EBE22C3CB50E}"/>
              </a:ext>
            </a:extLst>
          </p:cNvPr>
          <p:cNvSpPr/>
          <p:nvPr/>
        </p:nvSpPr>
        <p:spPr bwMode="white">
          <a:xfrm>
            <a:off x="967140" y="1064079"/>
            <a:ext cx="218975" cy="20985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482F5A2F-44BD-6FF6-95D8-531B79C802DD}"/>
              </a:ext>
            </a:extLst>
          </p:cNvPr>
          <p:cNvSpPr/>
          <p:nvPr/>
        </p:nvSpPr>
        <p:spPr bwMode="white">
          <a:xfrm>
            <a:off x="957619" y="1502860"/>
            <a:ext cx="247537" cy="20031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396415FE-B087-6F97-4A46-1A90002AC873}"/>
              </a:ext>
            </a:extLst>
          </p:cNvPr>
          <p:cNvSpPr/>
          <p:nvPr/>
        </p:nvSpPr>
        <p:spPr bwMode="white">
          <a:xfrm>
            <a:off x="976661" y="1941640"/>
            <a:ext cx="209454" cy="20031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526388EE-86D5-D808-8C95-C6A12F1B87ED}"/>
              </a:ext>
            </a:extLst>
          </p:cNvPr>
          <p:cNvSpPr/>
          <p:nvPr/>
        </p:nvSpPr>
        <p:spPr bwMode="white">
          <a:xfrm>
            <a:off x="967140" y="2370881"/>
            <a:ext cx="218975" cy="20985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47898088-D69B-F543-DA6E-FB4B868C485F}"/>
              </a:ext>
            </a:extLst>
          </p:cNvPr>
          <p:cNvSpPr/>
          <p:nvPr/>
        </p:nvSpPr>
        <p:spPr bwMode="white">
          <a:xfrm>
            <a:off x="948099" y="2800123"/>
            <a:ext cx="257057" cy="20985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0D6A3F5D-19D8-D9B9-8293-9A2ED8F4CCDD}"/>
              </a:ext>
            </a:extLst>
          </p:cNvPr>
          <p:cNvSpPr/>
          <p:nvPr/>
        </p:nvSpPr>
        <p:spPr bwMode="white">
          <a:xfrm>
            <a:off x="976661" y="3238903"/>
            <a:ext cx="209454" cy="20031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137E8BC7-D716-8945-A182-96E2E27B8278}"/>
              </a:ext>
            </a:extLst>
          </p:cNvPr>
          <p:cNvSpPr/>
          <p:nvPr/>
        </p:nvSpPr>
        <p:spPr bwMode="white">
          <a:xfrm>
            <a:off x="967140" y="3668144"/>
            <a:ext cx="218975" cy="20985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4B8B45F7-1C51-FFED-7313-A23634CA495A}"/>
              </a:ext>
            </a:extLst>
          </p:cNvPr>
          <p:cNvSpPr/>
          <p:nvPr/>
        </p:nvSpPr>
        <p:spPr bwMode="white">
          <a:xfrm>
            <a:off x="948099" y="4106924"/>
            <a:ext cx="257057" cy="20031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C385D9B5-0FC0-2F53-85E7-45146214A201}"/>
              </a:ext>
            </a:extLst>
          </p:cNvPr>
          <p:cNvSpPr/>
          <p:nvPr/>
        </p:nvSpPr>
        <p:spPr bwMode="white">
          <a:xfrm>
            <a:off x="967140" y="4536166"/>
            <a:ext cx="218975" cy="20985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5F5B2861-6D1C-9CBE-F0BF-D00B2E6122FF}"/>
              </a:ext>
            </a:extLst>
          </p:cNvPr>
          <p:cNvSpPr/>
          <p:nvPr/>
        </p:nvSpPr>
        <p:spPr bwMode="white">
          <a:xfrm>
            <a:off x="957619" y="4974946"/>
            <a:ext cx="247537" cy="20031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23283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B5784839-3289-14A6-12DE-AD6B322DD68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418" y="886473"/>
            <a:ext cx="11520000" cy="404890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F384A6F7-E5CC-2DB1-87ED-18E216EF6946}"/>
              </a:ext>
            </a:extLst>
          </p:cNvPr>
          <p:cNvSpPr/>
          <p:nvPr/>
        </p:nvSpPr>
        <p:spPr bwMode="white">
          <a:xfrm>
            <a:off x="5118624" y="2839474"/>
            <a:ext cx="418909" cy="2095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529C6B5D-7D70-42D9-29CA-4627EE99FC11}"/>
              </a:ext>
            </a:extLst>
          </p:cNvPr>
          <p:cNvSpPr/>
          <p:nvPr/>
        </p:nvSpPr>
        <p:spPr bwMode="white">
          <a:xfrm>
            <a:off x="7079880" y="2839475"/>
            <a:ext cx="1199603" cy="25722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ADEF4A17-2BF7-9342-7195-433C20F111E0}"/>
              </a:ext>
            </a:extLst>
          </p:cNvPr>
          <p:cNvSpPr/>
          <p:nvPr/>
        </p:nvSpPr>
        <p:spPr bwMode="white">
          <a:xfrm>
            <a:off x="10916707" y="2839474"/>
            <a:ext cx="695008" cy="2095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DF488F2E-CD89-EF79-048D-E5697C4E4997}"/>
              </a:ext>
            </a:extLst>
          </p:cNvPr>
          <p:cNvSpPr/>
          <p:nvPr/>
        </p:nvSpPr>
        <p:spPr bwMode="white">
          <a:xfrm>
            <a:off x="6289665" y="3268181"/>
            <a:ext cx="666446" cy="25722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421FD655-A378-F689-6A43-4B234E34ABE1}"/>
              </a:ext>
            </a:extLst>
          </p:cNvPr>
          <p:cNvSpPr/>
          <p:nvPr/>
        </p:nvSpPr>
        <p:spPr bwMode="white">
          <a:xfrm>
            <a:off x="1776872" y="3706416"/>
            <a:ext cx="1028231" cy="25722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C3E2F1B9-6194-111B-60EA-F4C3CBC42AE3}"/>
              </a:ext>
            </a:extLst>
          </p:cNvPr>
          <p:cNvSpPr/>
          <p:nvPr/>
        </p:nvSpPr>
        <p:spPr bwMode="white">
          <a:xfrm>
            <a:off x="6518161" y="3706416"/>
            <a:ext cx="323702" cy="2095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B476B506-505A-FDF1-106D-0FFDE7BE110A}"/>
              </a:ext>
            </a:extLst>
          </p:cNvPr>
          <p:cNvSpPr/>
          <p:nvPr/>
        </p:nvSpPr>
        <p:spPr bwMode="white">
          <a:xfrm>
            <a:off x="2252905" y="4144650"/>
            <a:ext cx="952066" cy="24769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D9704C0C-F54F-98F2-BD59-7E037AD76FCC}"/>
              </a:ext>
            </a:extLst>
          </p:cNvPr>
          <p:cNvSpPr/>
          <p:nvPr/>
        </p:nvSpPr>
        <p:spPr bwMode="white">
          <a:xfrm>
            <a:off x="4985335" y="4144650"/>
            <a:ext cx="609322" cy="2095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19BA265A-C931-2E39-7D28-81113BAF1B0B}"/>
              </a:ext>
            </a:extLst>
          </p:cNvPr>
          <p:cNvSpPr/>
          <p:nvPr/>
        </p:nvSpPr>
        <p:spPr bwMode="white">
          <a:xfrm>
            <a:off x="10097930" y="4135123"/>
            <a:ext cx="723570" cy="25722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>
            <a:extLst>
              <a:ext uri="{FF2B5EF4-FFF2-40B4-BE49-F238E27FC236}">
                <a16:creationId xmlns:a16="http://schemas.microsoft.com/office/drawing/2014/main" id="{7BCDA472-FD9B-5A50-2D6A-56F358D80419}"/>
              </a:ext>
            </a:extLst>
          </p:cNvPr>
          <p:cNvSpPr/>
          <p:nvPr/>
        </p:nvSpPr>
        <p:spPr bwMode="white">
          <a:xfrm>
            <a:off x="5965963" y="4573358"/>
            <a:ext cx="552198" cy="2095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67266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F1FAB614-5E83-AB5C-3AF5-DC52974ABBF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664800"/>
            <a:ext cx="11520000" cy="356649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E0F9D277-FCEC-690F-B977-1C1211ECF889}"/>
              </a:ext>
            </a:extLst>
          </p:cNvPr>
          <p:cNvSpPr/>
          <p:nvPr/>
        </p:nvSpPr>
        <p:spPr bwMode="white">
          <a:xfrm>
            <a:off x="1121652" y="3420731"/>
            <a:ext cx="218975" cy="20979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93DA4CDC-736B-9EAB-6107-51A867F575B6}"/>
              </a:ext>
            </a:extLst>
          </p:cNvPr>
          <p:cNvSpPr/>
          <p:nvPr/>
        </p:nvSpPr>
        <p:spPr bwMode="white">
          <a:xfrm>
            <a:off x="1140694" y="3849855"/>
            <a:ext cx="190413" cy="20979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img_16777215">
            <a:extLst>
              <a:ext uri="{FF2B5EF4-FFF2-40B4-BE49-F238E27FC236}">
                <a16:creationId xmlns:a16="http://schemas.microsoft.com/office/drawing/2014/main" id="{8B0BD647-6C94-F40E-F78F-1582EA2977E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03" y="4189734"/>
            <a:ext cx="11520000" cy="138124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50D55DC4-C085-67EF-A966-66F32871AA88}"/>
              </a:ext>
            </a:extLst>
          </p:cNvPr>
          <p:cNvSpPr/>
          <p:nvPr/>
        </p:nvSpPr>
        <p:spPr bwMode="white">
          <a:xfrm>
            <a:off x="1148105" y="4351673"/>
            <a:ext cx="180892" cy="2000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A3BBBF48-8959-EC0C-0C82-F92148F59F72}"/>
              </a:ext>
            </a:extLst>
          </p:cNvPr>
          <p:cNvSpPr/>
          <p:nvPr/>
        </p:nvSpPr>
        <p:spPr bwMode="white">
          <a:xfrm>
            <a:off x="1119543" y="4780335"/>
            <a:ext cx="228495" cy="2000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673416DC-9F93-E6F0-68DD-263EED499F28}"/>
              </a:ext>
            </a:extLst>
          </p:cNvPr>
          <p:cNvSpPr/>
          <p:nvPr/>
        </p:nvSpPr>
        <p:spPr bwMode="white">
          <a:xfrm>
            <a:off x="1148105" y="5208997"/>
            <a:ext cx="180892" cy="2000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68164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1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4088349B-2B19-5205-3E69-9B6B0F9D6D6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291" y="858764"/>
            <a:ext cx="11520000" cy="433752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2154002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14EFBDE8-D7E3-8415-448F-489932C43D9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000" y="872619"/>
            <a:ext cx="11520000" cy="514153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F9B0E5EB-CE3D-A8B0-5E46-9A5FC3EA7873}"/>
              </a:ext>
            </a:extLst>
          </p:cNvPr>
          <p:cNvSpPr/>
          <p:nvPr/>
        </p:nvSpPr>
        <p:spPr bwMode="white">
          <a:xfrm>
            <a:off x="976661" y="967832"/>
            <a:ext cx="209454" cy="19994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2BB575B3-E072-4843-6A90-C60456104428}"/>
              </a:ext>
            </a:extLst>
          </p:cNvPr>
          <p:cNvSpPr/>
          <p:nvPr/>
        </p:nvSpPr>
        <p:spPr bwMode="white">
          <a:xfrm>
            <a:off x="948099" y="1824754"/>
            <a:ext cx="257057" cy="2094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72C12814-AC85-1D29-C933-5C402B3C7192}"/>
              </a:ext>
            </a:extLst>
          </p:cNvPr>
          <p:cNvSpPr/>
          <p:nvPr/>
        </p:nvSpPr>
        <p:spPr bwMode="white">
          <a:xfrm>
            <a:off x="948099" y="2691197"/>
            <a:ext cx="257057" cy="19994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77CCBF80-4A91-3462-6223-28DADA60269C}"/>
              </a:ext>
            </a:extLst>
          </p:cNvPr>
          <p:cNvSpPr/>
          <p:nvPr/>
        </p:nvSpPr>
        <p:spPr bwMode="white">
          <a:xfrm>
            <a:off x="967140" y="3538598"/>
            <a:ext cx="218975" cy="2094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22B4B03B-D7AF-9BE2-B8A6-4F6FE98460B2}"/>
              </a:ext>
            </a:extLst>
          </p:cNvPr>
          <p:cNvSpPr/>
          <p:nvPr/>
        </p:nvSpPr>
        <p:spPr bwMode="white">
          <a:xfrm>
            <a:off x="957619" y="4833502"/>
            <a:ext cx="247537" cy="19994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0024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367BC282-3684-B33D-5A4C-2DC88A316B0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000" y="595527"/>
            <a:ext cx="11520000" cy="518276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4025594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2YTZkNGE2Njk2NzcyNTAzOGM5ZmQ1NzQ5MzlhNzI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0</Words>
  <Application>Microsoft Office PowerPoint</Application>
  <PresentationFormat>宽屏</PresentationFormat>
  <Paragraphs>0</Paragraphs>
  <Slides>14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19" baseType="lpstr">
      <vt:lpstr>宋体</vt:lpstr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5</cp:revision>
  <dcterms:created xsi:type="dcterms:W3CDTF">2023-07-10T09:28:00Z</dcterms:created>
  <dcterms:modified xsi:type="dcterms:W3CDTF">2024-01-22T03:47:27Z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0D19CC1FE8314396A26B969BFD398AAA_12</vt:lpwstr>
  </property>
  <property fmtid="{D5CDD505-2E9C-101B-9397-08002B2CF9AE}" pid="3" name="KSOProductBuildVer">
    <vt:lpwstr>2052-11.1.0.14036</vt:lpwstr>
  </property>
</Properties>
</file>