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1" r:id="rId13"/>
    <p:sldId id="26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14B629-C5BF-6DF9-1CC1-A82B58FCC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31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F95952-9236-6110-B9D8-7661106747C2}"/>
              </a:ext>
            </a:extLst>
          </p:cNvPr>
          <p:cNvSpPr/>
          <p:nvPr/>
        </p:nvSpPr>
        <p:spPr bwMode="white">
          <a:xfrm>
            <a:off x="1273983" y="1342208"/>
            <a:ext cx="3265586" cy="276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D0968E-76A0-AEDB-5CAB-2C50DFC01C30}"/>
              </a:ext>
            </a:extLst>
          </p:cNvPr>
          <p:cNvSpPr/>
          <p:nvPr/>
        </p:nvSpPr>
        <p:spPr bwMode="white">
          <a:xfrm>
            <a:off x="1273983" y="2229056"/>
            <a:ext cx="3398876" cy="219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8299DE-98C3-6098-1685-7004ACB5AF47}"/>
              </a:ext>
            </a:extLst>
          </p:cNvPr>
          <p:cNvSpPr/>
          <p:nvPr/>
        </p:nvSpPr>
        <p:spPr bwMode="white">
          <a:xfrm>
            <a:off x="1273983" y="3106369"/>
            <a:ext cx="5455338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7C9B3D-37C2-43FF-873D-855C17E60CE7}"/>
              </a:ext>
            </a:extLst>
          </p:cNvPr>
          <p:cNvSpPr/>
          <p:nvPr/>
        </p:nvSpPr>
        <p:spPr bwMode="white">
          <a:xfrm>
            <a:off x="1264462" y="3964609"/>
            <a:ext cx="3275107" cy="276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E76C24-DC1B-04D2-8F3B-5814BE879F22}"/>
              </a:ext>
            </a:extLst>
          </p:cNvPr>
          <p:cNvSpPr/>
          <p:nvPr/>
        </p:nvSpPr>
        <p:spPr bwMode="white">
          <a:xfrm>
            <a:off x="1283504" y="4860993"/>
            <a:ext cx="4598479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7F7196-DF21-9684-AADB-E8ED4973DDF3}"/>
              </a:ext>
            </a:extLst>
          </p:cNvPr>
          <p:cNvSpPr/>
          <p:nvPr/>
        </p:nvSpPr>
        <p:spPr bwMode="white">
          <a:xfrm>
            <a:off x="1264462" y="5728770"/>
            <a:ext cx="4931702" cy="2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43F3D1-6B0B-F19D-AF41-DD64B1201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B0D37D-4299-2D04-FD79-3F8A35AFA979}"/>
              </a:ext>
            </a:extLst>
          </p:cNvPr>
          <p:cNvSpPr/>
          <p:nvPr/>
        </p:nvSpPr>
        <p:spPr bwMode="white">
          <a:xfrm>
            <a:off x="1121652" y="1445755"/>
            <a:ext cx="218975" cy="20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07A156-4761-6CBB-7FDB-04CCEA62F77E}"/>
              </a:ext>
            </a:extLst>
          </p:cNvPr>
          <p:cNvSpPr/>
          <p:nvPr/>
        </p:nvSpPr>
        <p:spPr bwMode="white">
          <a:xfrm>
            <a:off x="1131173" y="1893391"/>
            <a:ext cx="199933" cy="20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492570-7B1E-DE8A-6130-88935B45C104}"/>
              </a:ext>
            </a:extLst>
          </p:cNvPr>
          <p:cNvSpPr/>
          <p:nvPr/>
        </p:nvSpPr>
        <p:spPr bwMode="white">
          <a:xfrm>
            <a:off x="1131173" y="2341027"/>
            <a:ext cx="209454" cy="20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349F18B-2514-FF38-FDE0-04E9A2A6BF39}"/>
              </a:ext>
            </a:extLst>
          </p:cNvPr>
          <p:cNvSpPr/>
          <p:nvPr/>
        </p:nvSpPr>
        <p:spPr bwMode="white">
          <a:xfrm>
            <a:off x="1102611" y="2798187"/>
            <a:ext cx="257057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D7EAB2-06C4-C89D-D382-7F80E8C08CF3}"/>
              </a:ext>
            </a:extLst>
          </p:cNvPr>
          <p:cNvSpPr/>
          <p:nvPr/>
        </p:nvSpPr>
        <p:spPr bwMode="white">
          <a:xfrm>
            <a:off x="1121652" y="3245823"/>
            <a:ext cx="228495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C2EE0D8F-B529-59D8-7989-C0B8E7A92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5" y="3613568"/>
            <a:ext cx="11520000" cy="264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AD0934A-9D94-7756-4E9B-2D77559B0BA0}"/>
              </a:ext>
            </a:extLst>
          </p:cNvPr>
          <p:cNvSpPr/>
          <p:nvPr/>
        </p:nvSpPr>
        <p:spPr bwMode="white">
          <a:xfrm>
            <a:off x="1157506" y="4138335"/>
            <a:ext cx="190413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3DB16A0-2E71-8841-6855-4E6CB92E6F91}"/>
              </a:ext>
            </a:extLst>
          </p:cNvPr>
          <p:cNvSpPr/>
          <p:nvPr/>
        </p:nvSpPr>
        <p:spPr bwMode="white">
          <a:xfrm>
            <a:off x="1119424" y="4586773"/>
            <a:ext cx="257057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D66287-0D93-41B5-8DD9-32CC2331861C}"/>
              </a:ext>
            </a:extLst>
          </p:cNvPr>
          <p:cNvSpPr/>
          <p:nvPr/>
        </p:nvSpPr>
        <p:spPr bwMode="white">
          <a:xfrm>
            <a:off x="1138465" y="5025669"/>
            <a:ext cx="21897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C9DB2DA-6498-AEE5-E9CB-5406147EB659}"/>
              </a:ext>
            </a:extLst>
          </p:cNvPr>
          <p:cNvSpPr/>
          <p:nvPr/>
        </p:nvSpPr>
        <p:spPr bwMode="white">
          <a:xfrm>
            <a:off x="1147986" y="5483648"/>
            <a:ext cx="209454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83DEE2C-7B94-6E0C-11E9-EEAF965BD678}"/>
              </a:ext>
            </a:extLst>
          </p:cNvPr>
          <p:cNvSpPr/>
          <p:nvPr/>
        </p:nvSpPr>
        <p:spPr bwMode="white">
          <a:xfrm>
            <a:off x="1138465" y="5932086"/>
            <a:ext cx="228495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7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85624D-8A46-F2F6-95F5-6CC58B103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29817"/>
            <a:ext cx="11520000" cy="5512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7C5E79C-14B4-6D82-41B7-D794552FFE4E}"/>
              </a:ext>
            </a:extLst>
          </p:cNvPr>
          <p:cNvSpPr/>
          <p:nvPr/>
        </p:nvSpPr>
        <p:spPr bwMode="white">
          <a:xfrm>
            <a:off x="3187636" y="3005256"/>
            <a:ext cx="218975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96E8795-6BAF-1D67-6500-8BABFE93D0D0}"/>
              </a:ext>
            </a:extLst>
          </p:cNvPr>
          <p:cNvSpPr/>
          <p:nvPr/>
        </p:nvSpPr>
        <p:spPr bwMode="white">
          <a:xfrm>
            <a:off x="7928925" y="3005256"/>
            <a:ext cx="190414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44D3D8A-5572-ADD8-A1BA-BE26E84AB387}"/>
              </a:ext>
            </a:extLst>
          </p:cNvPr>
          <p:cNvSpPr/>
          <p:nvPr/>
        </p:nvSpPr>
        <p:spPr bwMode="white">
          <a:xfrm>
            <a:off x="8947636" y="3900222"/>
            <a:ext cx="190413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A694477-E028-6F98-DC06-FC8906B80B5D}"/>
              </a:ext>
            </a:extLst>
          </p:cNvPr>
          <p:cNvSpPr/>
          <p:nvPr/>
        </p:nvSpPr>
        <p:spPr bwMode="white">
          <a:xfrm>
            <a:off x="2054677" y="4347705"/>
            <a:ext cx="228495" cy="209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ACB66D3-5B49-04CF-44C8-E91DDB76DE1A}"/>
              </a:ext>
            </a:extLst>
          </p:cNvPr>
          <p:cNvSpPr/>
          <p:nvPr/>
        </p:nvSpPr>
        <p:spPr bwMode="white">
          <a:xfrm>
            <a:off x="2111801" y="5252193"/>
            <a:ext cx="228495" cy="19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453E686-44F8-AEB5-3D2B-C17E734302EE}"/>
              </a:ext>
            </a:extLst>
          </p:cNvPr>
          <p:cNvSpPr/>
          <p:nvPr/>
        </p:nvSpPr>
        <p:spPr bwMode="white">
          <a:xfrm>
            <a:off x="7871801" y="5699676"/>
            <a:ext cx="247537" cy="19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6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FB5EAE-8623-0B69-365E-79CECF7CD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6" y="673509"/>
            <a:ext cx="11520000" cy="5467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BB1492-1D0D-E14C-B70F-BAB4F3C7CBE4}"/>
              </a:ext>
            </a:extLst>
          </p:cNvPr>
          <p:cNvSpPr/>
          <p:nvPr/>
        </p:nvSpPr>
        <p:spPr bwMode="white">
          <a:xfrm>
            <a:off x="2080803" y="1749815"/>
            <a:ext cx="228495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B36E12-6873-EC08-0B74-9197738FB355}"/>
              </a:ext>
            </a:extLst>
          </p:cNvPr>
          <p:cNvSpPr/>
          <p:nvPr/>
        </p:nvSpPr>
        <p:spPr bwMode="white">
          <a:xfrm>
            <a:off x="2080803" y="2645150"/>
            <a:ext cx="190413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0E03FA-7FBB-48CE-FDB4-209C16E1B02D}"/>
              </a:ext>
            </a:extLst>
          </p:cNvPr>
          <p:cNvSpPr/>
          <p:nvPr/>
        </p:nvSpPr>
        <p:spPr bwMode="white">
          <a:xfrm>
            <a:off x="4394324" y="3092818"/>
            <a:ext cx="228495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9A6A8A-F5FD-2220-905B-A0FA40922776}"/>
              </a:ext>
            </a:extLst>
          </p:cNvPr>
          <p:cNvSpPr/>
          <p:nvPr/>
        </p:nvSpPr>
        <p:spPr bwMode="white">
          <a:xfrm>
            <a:off x="2813894" y="3997678"/>
            <a:ext cx="209454" cy="200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B88C6D-99C3-EBDF-9068-DB24CA446083}"/>
              </a:ext>
            </a:extLst>
          </p:cNvPr>
          <p:cNvSpPr/>
          <p:nvPr/>
        </p:nvSpPr>
        <p:spPr bwMode="white">
          <a:xfrm>
            <a:off x="2061762" y="5340680"/>
            <a:ext cx="257057" cy="209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1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40CDED-22BD-B118-8D6D-76704E302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59" b="9868"/>
          <a:stretch/>
        </p:blipFill>
        <p:spPr>
          <a:xfrm>
            <a:off x="1901417" y="2489247"/>
            <a:ext cx="8403963" cy="1298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75F097-72E3-C620-9284-E48DAA1EF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5" y="817200"/>
            <a:ext cx="11520000" cy="444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288087-BCF7-7927-DEFD-A96269ADC78D}"/>
              </a:ext>
            </a:extLst>
          </p:cNvPr>
          <p:cNvSpPr/>
          <p:nvPr/>
        </p:nvSpPr>
        <p:spPr bwMode="white">
          <a:xfrm>
            <a:off x="1128736" y="1484243"/>
            <a:ext cx="257057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C0E704-F309-48AD-9F3B-F06E34E26C0F}"/>
              </a:ext>
            </a:extLst>
          </p:cNvPr>
          <p:cNvSpPr/>
          <p:nvPr/>
        </p:nvSpPr>
        <p:spPr bwMode="white">
          <a:xfrm>
            <a:off x="1147777" y="2465749"/>
            <a:ext cx="21897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FA7828-9877-3C69-A309-96D96E457DD4}"/>
              </a:ext>
            </a:extLst>
          </p:cNvPr>
          <p:cNvSpPr/>
          <p:nvPr/>
        </p:nvSpPr>
        <p:spPr bwMode="white">
          <a:xfrm>
            <a:off x="1157298" y="3456784"/>
            <a:ext cx="209454" cy="200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9C9C79-2845-F93F-DC68-CC089FFCE56E}"/>
              </a:ext>
            </a:extLst>
          </p:cNvPr>
          <p:cNvSpPr/>
          <p:nvPr/>
        </p:nvSpPr>
        <p:spPr bwMode="white">
          <a:xfrm>
            <a:off x="1128736" y="4438291"/>
            <a:ext cx="257057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5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51FEB3-2352-055B-C20E-CB5F5ECFE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39269"/>
            <a:ext cx="11520000" cy="394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3A4671-A14C-4DA7-09B4-9E8A6C2BA9E4}"/>
              </a:ext>
            </a:extLst>
          </p:cNvPr>
          <p:cNvSpPr/>
          <p:nvPr/>
        </p:nvSpPr>
        <p:spPr bwMode="white">
          <a:xfrm>
            <a:off x="967140" y="1201126"/>
            <a:ext cx="218975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0C3C8D-480B-ADB5-1E84-CAB3646E7AFF}"/>
              </a:ext>
            </a:extLst>
          </p:cNvPr>
          <p:cNvSpPr/>
          <p:nvPr/>
        </p:nvSpPr>
        <p:spPr bwMode="white">
          <a:xfrm>
            <a:off x="948099" y="2191312"/>
            <a:ext cx="257057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D0CBF7-3CCB-8F8B-C401-744655F15B3E}"/>
              </a:ext>
            </a:extLst>
          </p:cNvPr>
          <p:cNvSpPr/>
          <p:nvPr/>
        </p:nvSpPr>
        <p:spPr bwMode="white">
          <a:xfrm>
            <a:off x="967140" y="3162457"/>
            <a:ext cx="218975" cy="20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914428-C1ED-B771-7CCB-1F0492D396A9}"/>
              </a:ext>
            </a:extLst>
          </p:cNvPr>
          <p:cNvSpPr/>
          <p:nvPr/>
        </p:nvSpPr>
        <p:spPr bwMode="white">
          <a:xfrm>
            <a:off x="948099" y="4152643"/>
            <a:ext cx="257057" cy="199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CFEC7B-97E4-4EBA-0924-45888B786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" y="1143771"/>
            <a:ext cx="11520000" cy="3092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1C1448-EBC5-D326-1D04-C32A02B89793}"/>
              </a:ext>
            </a:extLst>
          </p:cNvPr>
          <p:cNvSpPr/>
          <p:nvPr/>
        </p:nvSpPr>
        <p:spPr bwMode="white">
          <a:xfrm>
            <a:off x="1417674" y="1888223"/>
            <a:ext cx="456991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DA2F83-FCA3-F956-C97B-E788FB01264A}"/>
              </a:ext>
            </a:extLst>
          </p:cNvPr>
          <p:cNvSpPr/>
          <p:nvPr/>
        </p:nvSpPr>
        <p:spPr bwMode="white">
          <a:xfrm>
            <a:off x="5778137" y="1935944"/>
            <a:ext cx="456991" cy="162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09D14A-2F8C-FB83-AA64-9DA7FD69284E}"/>
              </a:ext>
            </a:extLst>
          </p:cNvPr>
          <p:cNvSpPr/>
          <p:nvPr/>
        </p:nvSpPr>
        <p:spPr bwMode="white">
          <a:xfrm>
            <a:off x="2655360" y="2374980"/>
            <a:ext cx="714049" cy="24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01F6F6D-0467-CB52-B43A-4FC9C506F614}"/>
              </a:ext>
            </a:extLst>
          </p:cNvPr>
          <p:cNvSpPr/>
          <p:nvPr/>
        </p:nvSpPr>
        <p:spPr bwMode="white">
          <a:xfrm>
            <a:off x="8729542" y="2374980"/>
            <a:ext cx="923504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2995C6-909F-F2C4-F374-8FC38ED0FFF2}"/>
              </a:ext>
            </a:extLst>
          </p:cNvPr>
          <p:cNvSpPr/>
          <p:nvPr/>
        </p:nvSpPr>
        <p:spPr bwMode="white">
          <a:xfrm>
            <a:off x="1693773" y="2861738"/>
            <a:ext cx="875900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AB3DF4A-3AD6-839A-070F-B2054854DD66}"/>
              </a:ext>
            </a:extLst>
          </p:cNvPr>
          <p:cNvSpPr/>
          <p:nvPr/>
        </p:nvSpPr>
        <p:spPr bwMode="white">
          <a:xfrm>
            <a:off x="6587393" y="2861738"/>
            <a:ext cx="809256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7D663D8-5378-1302-87D7-6FB2AB5B6810}"/>
              </a:ext>
            </a:extLst>
          </p:cNvPr>
          <p:cNvSpPr/>
          <p:nvPr/>
        </p:nvSpPr>
        <p:spPr bwMode="white">
          <a:xfrm>
            <a:off x="2741046" y="3358039"/>
            <a:ext cx="656925" cy="25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A6008C4-28F5-18D0-F2F2-93DEDFFA1AF1}"/>
              </a:ext>
            </a:extLst>
          </p:cNvPr>
          <p:cNvSpPr/>
          <p:nvPr/>
        </p:nvSpPr>
        <p:spPr bwMode="white">
          <a:xfrm>
            <a:off x="6987261" y="3358039"/>
            <a:ext cx="1152000" cy="25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0BF4AC-B307-5CFE-EEC4-DB8FEF895566}"/>
              </a:ext>
            </a:extLst>
          </p:cNvPr>
          <p:cNvSpPr/>
          <p:nvPr/>
        </p:nvSpPr>
        <p:spPr bwMode="white">
          <a:xfrm>
            <a:off x="2645839" y="3844797"/>
            <a:ext cx="609322" cy="20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9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D1BB22-DAA2-E5E3-0D0B-8CFAF594B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6" y="882515"/>
            <a:ext cx="11520000" cy="4461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74E2AA-AF22-F770-12EC-B730D285F7C4}"/>
              </a:ext>
            </a:extLst>
          </p:cNvPr>
          <p:cNvSpPr/>
          <p:nvPr/>
        </p:nvSpPr>
        <p:spPr bwMode="white">
          <a:xfrm>
            <a:off x="1147778" y="2989200"/>
            <a:ext cx="218975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1BB295-80D4-F53C-A3EC-68F569ACA991}"/>
              </a:ext>
            </a:extLst>
          </p:cNvPr>
          <p:cNvSpPr/>
          <p:nvPr/>
        </p:nvSpPr>
        <p:spPr bwMode="white">
          <a:xfrm>
            <a:off x="1166820" y="3475359"/>
            <a:ext cx="190413" cy="209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3E162F-7536-39FE-0E7C-05A8285681AA}"/>
              </a:ext>
            </a:extLst>
          </p:cNvPr>
          <p:cNvSpPr/>
          <p:nvPr/>
        </p:nvSpPr>
        <p:spPr bwMode="white">
          <a:xfrm>
            <a:off x="1147778" y="3971049"/>
            <a:ext cx="218975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AB19241-2C99-77F9-B508-5DCBDCFCD2FC}"/>
              </a:ext>
            </a:extLst>
          </p:cNvPr>
          <p:cNvSpPr/>
          <p:nvPr/>
        </p:nvSpPr>
        <p:spPr bwMode="white">
          <a:xfrm>
            <a:off x="1166820" y="4466740"/>
            <a:ext cx="190413" cy="200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A8D3387-A900-CA0D-AA61-8FC033D3B4E3}"/>
              </a:ext>
            </a:extLst>
          </p:cNvPr>
          <p:cNvSpPr/>
          <p:nvPr/>
        </p:nvSpPr>
        <p:spPr bwMode="white">
          <a:xfrm>
            <a:off x="1166820" y="4952898"/>
            <a:ext cx="190413" cy="209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DB5EC3-F0A9-246E-FCAB-3EDFF70C1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4" y="921703"/>
            <a:ext cx="11520000" cy="421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8D34F7-1234-7635-807E-A5DC85DD5CCB}"/>
              </a:ext>
            </a:extLst>
          </p:cNvPr>
          <p:cNvSpPr/>
          <p:nvPr/>
        </p:nvSpPr>
        <p:spPr bwMode="white">
          <a:xfrm>
            <a:off x="1167925" y="1721495"/>
            <a:ext cx="247537" cy="19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8240D9-8EE0-33EA-EF4D-D954AB609943}"/>
              </a:ext>
            </a:extLst>
          </p:cNvPr>
          <p:cNvSpPr/>
          <p:nvPr/>
        </p:nvSpPr>
        <p:spPr bwMode="white">
          <a:xfrm>
            <a:off x="1196487" y="2930705"/>
            <a:ext cx="209454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724E04-7420-F799-1436-D262E042783C}"/>
              </a:ext>
            </a:extLst>
          </p:cNvPr>
          <p:cNvSpPr/>
          <p:nvPr/>
        </p:nvSpPr>
        <p:spPr bwMode="white">
          <a:xfrm>
            <a:off x="1167925" y="3978052"/>
            <a:ext cx="247537" cy="209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8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A326E5-97D3-3623-5718-87F29ECC8E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74400"/>
            <a:ext cx="11520000" cy="2007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F55B1C-5E35-0FF2-680E-F6BF03AFE7CD}"/>
              </a:ext>
            </a:extLst>
          </p:cNvPr>
          <p:cNvSpPr/>
          <p:nvPr/>
        </p:nvSpPr>
        <p:spPr bwMode="white">
          <a:xfrm>
            <a:off x="957619" y="1523004"/>
            <a:ext cx="247537" cy="210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EF4C6B-9869-3186-71EA-3C8902589DC5}"/>
              </a:ext>
            </a:extLst>
          </p:cNvPr>
          <p:cNvSpPr/>
          <p:nvPr/>
        </p:nvSpPr>
        <p:spPr bwMode="white">
          <a:xfrm>
            <a:off x="976661" y="2498299"/>
            <a:ext cx="209454" cy="200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58CDCF-0BDC-37C4-E32A-2A5E107429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4949"/>
            <a:ext cx="11520000" cy="4927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B46F2E-338D-EDC6-12A1-F248D8870EAE}"/>
              </a:ext>
            </a:extLst>
          </p:cNvPr>
          <p:cNvSpPr/>
          <p:nvPr/>
        </p:nvSpPr>
        <p:spPr bwMode="white">
          <a:xfrm>
            <a:off x="1264462" y="1803744"/>
            <a:ext cx="799735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0B2399-C82F-F388-7923-827DEDC292B9}"/>
              </a:ext>
            </a:extLst>
          </p:cNvPr>
          <p:cNvSpPr/>
          <p:nvPr/>
        </p:nvSpPr>
        <p:spPr bwMode="white">
          <a:xfrm>
            <a:off x="2454545" y="1851395"/>
            <a:ext cx="856859" cy="162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0BFFC6-D55B-F982-290D-FDBE597B3372}"/>
              </a:ext>
            </a:extLst>
          </p:cNvPr>
          <p:cNvSpPr/>
          <p:nvPr/>
        </p:nvSpPr>
        <p:spPr bwMode="white">
          <a:xfrm>
            <a:off x="1264462" y="2680525"/>
            <a:ext cx="495074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16DBC2-541D-0665-21DB-1FD3CCA15D32}"/>
              </a:ext>
            </a:extLst>
          </p:cNvPr>
          <p:cNvSpPr/>
          <p:nvPr/>
        </p:nvSpPr>
        <p:spPr bwMode="white">
          <a:xfrm>
            <a:off x="2140363" y="2680525"/>
            <a:ext cx="428429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A286B3-D16B-9762-5135-7485FF39D331}"/>
              </a:ext>
            </a:extLst>
          </p:cNvPr>
          <p:cNvSpPr/>
          <p:nvPr/>
        </p:nvSpPr>
        <p:spPr bwMode="white">
          <a:xfrm>
            <a:off x="2959140" y="2680525"/>
            <a:ext cx="866380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F914FB-E223-08FB-FF90-D5EED993788A}"/>
              </a:ext>
            </a:extLst>
          </p:cNvPr>
          <p:cNvSpPr/>
          <p:nvPr/>
        </p:nvSpPr>
        <p:spPr bwMode="white">
          <a:xfrm>
            <a:off x="1273983" y="3547776"/>
            <a:ext cx="685487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3A13926-78A0-914E-3C13-1632E42ADA89}"/>
              </a:ext>
            </a:extLst>
          </p:cNvPr>
          <p:cNvSpPr/>
          <p:nvPr/>
        </p:nvSpPr>
        <p:spPr bwMode="white">
          <a:xfrm>
            <a:off x="2483107" y="3547776"/>
            <a:ext cx="352264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E3D821A-573B-B276-DBF7-95E5F8FF5D2C}"/>
              </a:ext>
            </a:extLst>
          </p:cNvPr>
          <p:cNvSpPr/>
          <p:nvPr/>
        </p:nvSpPr>
        <p:spPr bwMode="white">
          <a:xfrm>
            <a:off x="4615735" y="3547776"/>
            <a:ext cx="352264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C77F4E-39D5-2EFD-8D08-B412C408983A}"/>
              </a:ext>
            </a:extLst>
          </p:cNvPr>
          <p:cNvSpPr/>
          <p:nvPr/>
        </p:nvSpPr>
        <p:spPr bwMode="white">
          <a:xfrm>
            <a:off x="2740165" y="4434088"/>
            <a:ext cx="238016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BB4C3DF-0972-056A-C3DE-B0726DE13298}"/>
              </a:ext>
            </a:extLst>
          </p:cNvPr>
          <p:cNvSpPr/>
          <p:nvPr/>
        </p:nvSpPr>
        <p:spPr bwMode="white">
          <a:xfrm>
            <a:off x="3435173" y="4434088"/>
            <a:ext cx="628363" cy="20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B26663B-5D23-D2DF-D5FB-D43E19ED1257}"/>
              </a:ext>
            </a:extLst>
          </p:cNvPr>
          <p:cNvSpPr/>
          <p:nvPr/>
        </p:nvSpPr>
        <p:spPr bwMode="white">
          <a:xfrm>
            <a:off x="1273983" y="5301339"/>
            <a:ext cx="723570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91475E7-EA66-5913-13F1-E7A2994206AA}"/>
              </a:ext>
            </a:extLst>
          </p:cNvPr>
          <p:cNvSpPr/>
          <p:nvPr/>
        </p:nvSpPr>
        <p:spPr bwMode="white">
          <a:xfrm>
            <a:off x="2483107" y="5301340"/>
            <a:ext cx="295140" cy="20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93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