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0" r:id="rId14"/>
    <p:sldId id="259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FB6683-D244-73EB-CBC5-27863C1E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028E11-713E-F022-2484-39D149DF1B18}"/>
              </a:ext>
            </a:extLst>
          </p:cNvPr>
          <p:cNvSpPr/>
          <p:nvPr/>
        </p:nvSpPr>
        <p:spPr bwMode="white">
          <a:xfrm>
            <a:off x="5548760" y="1799002"/>
            <a:ext cx="2513454" cy="533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B05382-EC5E-1F03-9471-852F31CAC953}"/>
              </a:ext>
            </a:extLst>
          </p:cNvPr>
          <p:cNvSpPr/>
          <p:nvPr/>
        </p:nvSpPr>
        <p:spPr bwMode="white">
          <a:xfrm>
            <a:off x="2235570" y="3018820"/>
            <a:ext cx="5944603" cy="495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1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8DE825-4EA7-E025-F029-13B8D0EC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135" y="88151"/>
            <a:ext cx="6708065" cy="6678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79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712E33-399F-1FA9-057D-F78C04EC7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5"/>
          <a:stretch/>
        </p:blipFill>
        <p:spPr>
          <a:xfrm>
            <a:off x="360000" y="359999"/>
            <a:ext cx="11453059" cy="574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33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712E33-399F-1FA9-057D-F78C04EC7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8"/>
          <a:stretch/>
        </p:blipFill>
        <p:spPr>
          <a:xfrm>
            <a:off x="594778" y="1099752"/>
            <a:ext cx="11453059" cy="350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5227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C76916B8-1EFE-B03B-8324-B218F0E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00" b="57456"/>
          <a:stretch/>
        </p:blipFill>
        <p:spPr>
          <a:xfrm>
            <a:off x="2566170" y="1709828"/>
            <a:ext cx="7506743" cy="1282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357" y="3471195"/>
            <a:ext cx="5101729" cy="85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9D768F-60D5-C6DE-A573-036BE861DB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2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4C62B6-710B-8365-C350-22ACE9E1ED43}"/>
              </a:ext>
            </a:extLst>
          </p:cNvPr>
          <p:cNvSpPr/>
          <p:nvPr/>
        </p:nvSpPr>
        <p:spPr bwMode="white">
          <a:xfrm>
            <a:off x="4587173" y="1655805"/>
            <a:ext cx="6101422" cy="523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BB6C83-279A-56AF-3B4E-7365A42F769E}"/>
              </a:ext>
            </a:extLst>
          </p:cNvPr>
          <p:cNvSpPr/>
          <p:nvPr/>
        </p:nvSpPr>
        <p:spPr bwMode="white">
          <a:xfrm>
            <a:off x="5158413" y="2846322"/>
            <a:ext cx="3351272" cy="50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38A34A4-716F-98EA-8755-5262DA404433}"/>
              </a:ext>
            </a:extLst>
          </p:cNvPr>
          <p:cNvSpPr/>
          <p:nvPr/>
        </p:nvSpPr>
        <p:spPr bwMode="white">
          <a:xfrm>
            <a:off x="4587173" y="4018037"/>
            <a:ext cx="3259368" cy="495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4CD466D-2EEB-795E-6409-14CDE67274A0}"/>
              </a:ext>
            </a:extLst>
          </p:cNvPr>
          <p:cNvSpPr/>
          <p:nvPr/>
        </p:nvSpPr>
        <p:spPr bwMode="white">
          <a:xfrm>
            <a:off x="4054015" y="5170700"/>
            <a:ext cx="4002589" cy="51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6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5D2FAC-8A4C-0C04-D816-7A12A56C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61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EF41D0-7E74-7F45-C954-9E71F5E60D6B}"/>
              </a:ext>
            </a:extLst>
          </p:cNvPr>
          <p:cNvSpPr/>
          <p:nvPr/>
        </p:nvSpPr>
        <p:spPr bwMode="white">
          <a:xfrm>
            <a:off x="4584675" y="720000"/>
            <a:ext cx="4546967" cy="49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9810E6-6FB7-461D-5A4D-76009FDB0F71}"/>
              </a:ext>
            </a:extLst>
          </p:cNvPr>
          <p:cNvSpPr/>
          <p:nvPr/>
        </p:nvSpPr>
        <p:spPr bwMode="white">
          <a:xfrm>
            <a:off x="2500755" y="1875789"/>
            <a:ext cx="4554953" cy="50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5571573-1604-86EF-FB37-D4B6F6E92C52}"/>
              </a:ext>
            </a:extLst>
          </p:cNvPr>
          <p:cNvSpPr/>
          <p:nvPr/>
        </p:nvSpPr>
        <p:spPr bwMode="white">
          <a:xfrm>
            <a:off x="5844501" y="3041052"/>
            <a:ext cx="5214796" cy="502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7271A21-5B5C-F7CA-EA04-3867CF8B1300}"/>
              </a:ext>
            </a:extLst>
          </p:cNvPr>
          <p:cNvSpPr/>
          <p:nvPr/>
        </p:nvSpPr>
        <p:spPr bwMode="white">
          <a:xfrm>
            <a:off x="3496962" y="4196842"/>
            <a:ext cx="2802211" cy="492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0806278-4D52-6FB3-1CD3-7B9302EC4416}"/>
              </a:ext>
            </a:extLst>
          </p:cNvPr>
          <p:cNvSpPr/>
          <p:nvPr/>
        </p:nvSpPr>
        <p:spPr bwMode="white">
          <a:xfrm>
            <a:off x="3590077" y="5343159"/>
            <a:ext cx="2709096" cy="453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0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260E99-1599-5DBB-9031-EFC5BBACA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1" y="224711"/>
            <a:ext cx="11341849" cy="6633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37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AE91A7-9C7A-8402-62AB-2BE318FF81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54271"/>
            <a:ext cx="11520000" cy="4841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B3E0036-BC85-A2C2-7500-F1B243999592}"/>
              </a:ext>
            </a:extLst>
          </p:cNvPr>
          <p:cNvSpPr/>
          <p:nvPr/>
        </p:nvSpPr>
        <p:spPr bwMode="white">
          <a:xfrm>
            <a:off x="1338446" y="1311712"/>
            <a:ext cx="342743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840A7C-81CA-E658-D5FC-254230B6250F}"/>
              </a:ext>
            </a:extLst>
          </p:cNvPr>
          <p:cNvSpPr/>
          <p:nvPr/>
        </p:nvSpPr>
        <p:spPr bwMode="white">
          <a:xfrm>
            <a:off x="7564958" y="1311712"/>
            <a:ext cx="437950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8B5B1D2-91FA-8910-77CC-3A54C05A9215}"/>
              </a:ext>
            </a:extLst>
          </p:cNvPr>
          <p:cNvSpPr/>
          <p:nvPr/>
        </p:nvSpPr>
        <p:spPr bwMode="white">
          <a:xfrm>
            <a:off x="1309884" y="2474375"/>
            <a:ext cx="380826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98382D-08CF-C2CE-070F-F584F6BBB17C}"/>
              </a:ext>
            </a:extLst>
          </p:cNvPr>
          <p:cNvSpPr/>
          <p:nvPr/>
        </p:nvSpPr>
        <p:spPr bwMode="white">
          <a:xfrm>
            <a:off x="7584000" y="2474375"/>
            <a:ext cx="390347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AF83DA5-7A0D-844B-BC84-0C5272EB2718}"/>
              </a:ext>
            </a:extLst>
          </p:cNvPr>
          <p:cNvSpPr/>
          <p:nvPr/>
        </p:nvSpPr>
        <p:spPr bwMode="white">
          <a:xfrm>
            <a:off x="1309884" y="3646568"/>
            <a:ext cx="390347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98BAD1-997E-8927-20F0-CCD94B03845F}"/>
              </a:ext>
            </a:extLst>
          </p:cNvPr>
          <p:cNvSpPr/>
          <p:nvPr/>
        </p:nvSpPr>
        <p:spPr bwMode="white">
          <a:xfrm>
            <a:off x="7631603" y="3646568"/>
            <a:ext cx="323702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BF4645-21AC-ECBB-4766-020820DFB3FC}"/>
              </a:ext>
            </a:extLst>
          </p:cNvPr>
          <p:cNvSpPr/>
          <p:nvPr/>
        </p:nvSpPr>
        <p:spPr bwMode="white">
          <a:xfrm>
            <a:off x="1367008" y="4809231"/>
            <a:ext cx="304661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9C8A21-2DBB-5871-B6C7-9239DD6BD3D7}"/>
              </a:ext>
            </a:extLst>
          </p:cNvPr>
          <p:cNvSpPr/>
          <p:nvPr/>
        </p:nvSpPr>
        <p:spPr bwMode="white">
          <a:xfrm>
            <a:off x="7603041" y="4809231"/>
            <a:ext cx="361785" cy="40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1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455E6E-B8A0-24B9-EAAB-70AE83586E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4" y="681275"/>
            <a:ext cx="11520000" cy="463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55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B1A373-3673-2675-0121-218DAB4E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" y="854270"/>
            <a:ext cx="11520000" cy="444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96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01FA6F-86B6-4C73-B0FB-B1E6C51531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9406"/>
            <a:ext cx="10872292" cy="6612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D65A397-576F-B855-BC39-4F7A912CC996}"/>
              </a:ext>
            </a:extLst>
          </p:cNvPr>
          <p:cNvSpPr/>
          <p:nvPr/>
        </p:nvSpPr>
        <p:spPr bwMode="white">
          <a:xfrm>
            <a:off x="1651531" y="2421924"/>
            <a:ext cx="5317680" cy="642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1A6967-EF2A-CD97-C885-78D3E34A06A9}"/>
              </a:ext>
            </a:extLst>
          </p:cNvPr>
          <p:cNvSpPr/>
          <p:nvPr/>
        </p:nvSpPr>
        <p:spPr bwMode="white">
          <a:xfrm>
            <a:off x="1379682" y="5708822"/>
            <a:ext cx="4625702" cy="65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4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2024-01-22T03:31:09Z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