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074E3C-2DED-AA44-638C-5205DAA18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51" b="7499"/>
          <a:stretch/>
        </p:blipFill>
        <p:spPr>
          <a:xfrm>
            <a:off x="3724992" y="3371424"/>
            <a:ext cx="5004480" cy="1117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9C952D-E4DE-B578-831A-D9A4D7F00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750144"/>
            <a:ext cx="11520000" cy="477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2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6C4539-F4ED-EBB8-70F5-09AD0B2F5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25632"/>
            <a:ext cx="11520000" cy="235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696AAC-B91D-DFEC-502A-6E3A5D1011C8}"/>
              </a:ext>
            </a:extLst>
          </p:cNvPr>
          <p:cNvSpPr/>
          <p:nvPr/>
        </p:nvSpPr>
        <p:spPr bwMode="white">
          <a:xfrm>
            <a:off x="995702" y="1378203"/>
            <a:ext cx="190413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D78935-023E-D849-A4D7-64A7695ED2BA}"/>
              </a:ext>
            </a:extLst>
          </p:cNvPr>
          <p:cNvSpPr/>
          <p:nvPr/>
        </p:nvSpPr>
        <p:spPr bwMode="white">
          <a:xfrm>
            <a:off x="967140" y="1845455"/>
            <a:ext cx="228495" cy="209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65C429-43F1-7797-1BEC-A0C88575D86F}"/>
              </a:ext>
            </a:extLst>
          </p:cNvPr>
          <p:cNvSpPr/>
          <p:nvPr/>
        </p:nvSpPr>
        <p:spPr bwMode="white">
          <a:xfrm>
            <a:off x="995702" y="2322242"/>
            <a:ext cx="190413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F952FC-1BA4-29A2-8F60-0DFC5DD5D295}"/>
              </a:ext>
            </a:extLst>
          </p:cNvPr>
          <p:cNvSpPr/>
          <p:nvPr/>
        </p:nvSpPr>
        <p:spPr bwMode="white">
          <a:xfrm>
            <a:off x="967140" y="2789494"/>
            <a:ext cx="228495" cy="200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A82482-AC63-6FC2-2BD1-75CC4F133240}"/>
              </a:ext>
            </a:extLst>
          </p:cNvPr>
          <p:cNvSpPr/>
          <p:nvPr/>
        </p:nvSpPr>
        <p:spPr bwMode="white">
          <a:xfrm>
            <a:off x="995702" y="3256745"/>
            <a:ext cx="190413" cy="209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58C1C3-CF2C-CE00-F94F-83EB971D1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482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11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05B805-3A94-D412-9667-F393B2925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" y="1018368"/>
            <a:ext cx="11520000" cy="3994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31D99F-FF4E-F0FD-4375-EAAA47C07AE6}"/>
              </a:ext>
            </a:extLst>
          </p:cNvPr>
          <p:cNvSpPr/>
          <p:nvPr/>
        </p:nvSpPr>
        <p:spPr bwMode="white">
          <a:xfrm>
            <a:off x="1439467" y="2076586"/>
            <a:ext cx="2675305" cy="238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EE87F1-D044-F0F7-CC4B-C58052732F13}"/>
              </a:ext>
            </a:extLst>
          </p:cNvPr>
          <p:cNvSpPr/>
          <p:nvPr/>
        </p:nvSpPr>
        <p:spPr bwMode="white">
          <a:xfrm>
            <a:off x="1448988" y="2677197"/>
            <a:ext cx="4417586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1BB525-917F-3E5F-9D3B-9775E763E96A}"/>
              </a:ext>
            </a:extLst>
          </p:cNvPr>
          <p:cNvSpPr/>
          <p:nvPr/>
        </p:nvSpPr>
        <p:spPr bwMode="white">
          <a:xfrm>
            <a:off x="1439467" y="3277808"/>
            <a:ext cx="7940231" cy="286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6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