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46961C-8B44-4CD3-374C-92BDD5733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3" b="14213"/>
          <a:stretch/>
        </p:blipFill>
        <p:spPr>
          <a:xfrm>
            <a:off x="4005243" y="3399763"/>
            <a:ext cx="4360281" cy="936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76916B8-1EFE-B03B-8324-B218F0E22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00" b="57456"/>
          <a:stretch/>
        </p:blipFill>
        <p:spPr>
          <a:xfrm>
            <a:off x="2566170" y="1709828"/>
            <a:ext cx="7506743" cy="1282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CCE967-4915-A2AF-A17A-4362DFC40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3" y="965481"/>
            <a:ext cx="11520000" cy="3013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1590774-0F62-AF8E-CBE1-3ED938290833}"/>
              </a:ext>
            </a:extLst>
          </p:cNvPr>
          <p:cNvSpPr/>
          <p:nvPr/>
        </p:nvSpPr>
        <p:spPr bwMode="white">
          <a:xfrm>
            <a:off x="10466172" y="903695"/>
            <a:ext cx="1486223" cy="69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ABDBA3-61AF-5D3E-ABC8-2A573B4DEB69}"/>
              </a:ext>
            </a:extLst>
          </p:cNvPr>
          <p:cNvSpPr/>
          <p:nvPr/>
        </p:nvSpPr>
        <p:spPr bwMode="white">
          <a:xfrm>
            <a:off x="1053184" y="1661636"/>
            <a:ext cx="257057" cy="20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1A0BFC-695E-7BF9-9D5B-FF2151B88281}"/>
              </a:ext>
            </a:extLst>
          </p:cNvPr>
          <p:cNvSpPr/>
          <p:nvPr/>
        </p:nvSpPr>
        <p:spPr bwMode="white">
          <a:xfrm>
            <a:off x="1072225" y="2147992"/>
            <a:ext cx="218975" cy="20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9C1598-9AEF-4076-6F53-2610C1010CFD}"/>
              </a:ext>
            </a:extLst>
          </p:cNvPr>
          <p:cNvSpPr/>
          <p:nvPr/>
        </p:nvSpPr>
        <p:spPr bwMode="white">
          <a:xfrm>
            <a:off x="1072225" y="2634347"/>
            <a:ext cx="218975" cy="20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0D4F80-A361-BA4E-E92C-4055F59D0C73}"/>
              </a:ext>
            </a:extLst>
          </p:cNvPr>
          <p:cNvSpPr/>
          <p:nvPr/>
        </p:nvSpPr>
        <p:spPr bwMode="white">
          <a:xfrm>
            <a:off x="1081746" y="3130239"/>
            <a:ext cx="209454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3A277E-1679-96C0-866F-0074532816C3}"/>
              </a:ext>
            </a:extLst>
          </p:cNvPr>
          <p:cNvSpPr/>
          <p:nvPr/>
        </p:nvSpPr>
        <p:spPr bwMode="white">
          <a:xfrm>
            <a:off x="1053184" y="3616594"/>
            <a:ext cx="257057" cy="20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0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325B5C-AAB7-734C-A216-A108C58C0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7" y="644205"/>
            <a:ext cx="11520000" cy="5426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B4BD8A-471A-FD10-F83F-952C5E67C797}"/>
              </a:ext>
            </a:extLst>
          </p:cNvPr>
          <p:cNvSpPr/>
          <p:nvPr/>
        </p:nvSpPr>
        <p:spPr bwMode="white">
          <a:xfrm>
            <a:off x="1114968" y="1329692"/>
            <a:ext cx="257057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03E38C-C1B5-B602-22B6-47DD2384F50D}"/>
              </a:ext>
            </a:extLst>
          </p:cNvPr>
          <p:cNvSpPr/>
          <p:nvPr/>
        </p:nvSpPr>
        <p:spPr bwMode="white">
          <a:xfrm>
            <a:off x="1114968" y="2300800"/>
            <a:ext cx="257057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495100-0CAF-7DEB-A5BA-35CE35CD8F2C}"/>
              </a:ext>
            </a:extLst>
          </p:cNvPr>
          <p:cNvSpPr/>
          <p:nvPr/>
        </p:nvSpPr>
        <p:spPr bwMode="white">
          <a:xfrm>
            <a:off x="1143530" y="3281428"/>
            <a:ext cx="209454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3DFFD7-D4B2-5C05-741F-76695BEC3FFA}"/>
              </a:ext>
            </a:extLst>
          </p:cNvPr>
          <p:cNvSpPr/>
          <p:nvPr/>
        </p:nvSpPr>
        <p:spPr bwMode="white">
          <a:xfrm>
            <a:off x="1114968" y="4262056"/>
            <a:ext cx="257057" cy="19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24D137F-BE81-F904-5586-8A136EA6A3CF}"/>
              </a:ext>
            </a:extLst>
          </p:cNvPr>
          <p:cNvSpPr/>
          <p:nvPr/>
        </p:nvSpPr>
        <p:spPr bwMode="white">
          <a:xfrm>
            <a:off x="1134009" y="5233163"/>
            <a:ext cx="218975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0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B2E9C4-5537-E1F3-B8C1-F903AE629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4" y="866627"/>
            <a:ext cx="11520000" cy="4619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8DD53C-609E-5E55-EA36-9DC6EC542E7E}"/>
              </a:ext>
            </a:extLst>
          </p:cNvPr>
          <p:cNvSpPr/>
          <p:nvPr/>
        </p:nvSpPr>
        <p:spPr bwMode="white">
          <a:xfrm>
            <a:off x="1192957" y="1961993"/>
            <a:ext cx="209454" cy="20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9DB130-3D71-F17D-65A6-2C0AF7AB87D6}"/>
              </a:ext>
            </a:extLst>
          </p:cNvPr>
          <p:cNvSpPr/>
          <p:nvPr/>
        </p:nvSpPr>
        <p:spPr bwMode="white">
          <a:xfrm>
            <a:off x="7210015" y="1961993"/>
            <a:ext cx="247537" cy="20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D67857-BFF8-5ABA-245C-7189D8D74384}"/>
              </a:ext>
            </a:extLst>
          </p:cNvPr>
          <p:cNvSpPr/>
          <p:nvPr/>
        </p:nvSpPr>
        <p:spPr bwMode="white">
          <a:xfrm>
            <a:off x="1192957" y="3324058"/>
            <a:ext cx="209454" cy="20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F2100D4-75AE-C526-4805-5B65546FD0A9}"/>
              </a:ext>
            </a:extLst>
          </p:cNvPr>
          <p:cNvSpPr/>
          <p:nvPr/>
        </p:nvSpPr>
        <p:spPr bwMode="white">
          <a:xfrm>
            <a:off x="7210015" y="3324058"/>
            <a:ext cx="247537" cy="20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640DC80-5FDA-F96F-7A5C-7FA20AB5941E}"/>
              </a:ext>
            </a:extLst>
          </p:cNvPr>
          <p:cNvSpPr/>
          <p:nvPr/>
        </p:nvSpPr>
        <p:spPr bwMode="white">
          <a:xfrm>
            <a:off x="1164395" y="4695648"/>
            <a:ext cx="257057" cy="20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9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351461-4E8B-3E2D-8A93-8124F6619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0" y="1175546"/>
            <a:ext cx="11520000" cy="2996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73873B-E990-E55E-6495-19EBCB375955}"/>
              </a:ext>
            </a:extLst>
          </p:cNvPr>
          <p:cNvSpPr/>
          <p:nvPr/>
        </p:nvSpPr>
        <p:spPr bwMode="white">
          <a:xfrm>
            <a:off x="1214834" y="1843653"/>
            <a:ext cx="190413" cy="200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2212E4-4D3D-178E-99E3-B64480C29EE6}"/>
              </a:ext>
            </a:extLst>
          </p:cNvPr>
          <p:cNvSpPr/>
          <p:nvPr/>
        </p:nvSpPr>
        <p:spPr bwMode="white">
          <a:xfrm>
            <a:off x="1214834" y="2330417"/>
            <a:ext cx="190413" cy="200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284B6A-BF72-EF70-3F61-D60EFBE9E53E}"/>
              </a:ext>
            </a:extLst>
          </p:cNvPr>
          <p:cNvSpPr/>
          <p:nvPr/>
        </p:nvSpPr>
        <p:spPr bwMode="white">
          <a:xfrm>
            <a:off x="1195792" y="2817181"/>
            <a:ext cx="228495" cy="20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3516C4-6F21-D965-E251-4669DA187309}"/>
              </a:ext>
            </a:extLst>
          </p:cNvPr>
          <p:cNvSpPr/>
          <p:nvPr/>
        </p:nvSpPr>
        <p:spPr bwMode="white">
          <a:xfrm>
            <a:off x="1195792" y="3303945"/>
            <a:ext cx="228495" cy="20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99CAE62-4692-2C8A-A21B-6666AA2B2080}"/>
              </a:ext>
            </a:extLst>
          </p:cNvPr>
          <p:cNvSpPr/>
          <p:nvPr/>
        </p:nvSpPr>
        <p:spPr bwMode="white">
          <a:xfrm>
            <a:off x="1195792" y="3790708"/>
            <a:ext cx="228495" cy="20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