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0" r:id="rId4"/>
    <p:sldId id="268" r:id="rId5"/>
    <p:sldId id="266" r:id="rId6"/>
    <p:sldId id="265" r:id="rId7"/>
    <p:sldId id="263" r:id="rId8"/>
    <p:sldId id="262" r:id="rId9"/>
    <p:sldId id="261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10678-22FF-74FF-3BD8-465B6F24A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8000"/>
            <a:ext cx="11520000" cy="362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64A08E-5B4B-ADE0-8530-AEB9ADF4766D}"/>
              </a:ext>
            </a:extLst>
          </p:cNvPr>
          <p:cNvSpPr/>
          <p:nvPr/>
        </p:nvSpPr>
        <p:spPr bwMode="white">
          <a:xfrm>
            <a:off x="995702" y="1420346"/>
            <a:ext cx="21897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43FF69-37D9-2503-3097-14A62DF21775}"/>
              </a:ext>
            </a:extLst>
          </p:cNvPr>
          <p:cNvSpPr/>
          <p:nvPr/>
        </p:nvSpPr>
        <p:spPr bwMode="white">
          <a:xfrm>
            <a:off x="1014743" y="1867937"/>
            <a:ext cx="190413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EA2DB8-F766-1048-27F9-5A74A1502F85}"/>
              </a:ext>
            </a:extLst>
          </p:cNvPr>
          <p:cNvSpPr/>
          <p:nvPr/>
        </p:nvSpPr>
        <p:spPr bwMode="white">
          <a:xfrm>
            <a:off x="995702" y="2325052"/>
            <a:ext cx="218975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27F7DA-8412-87F1-397C-BE566A9D77F9}"/>
              </a:ext>
            </a:extLst>
          </p:cNvPr>
          <p:cNvSpPr/>
          <p:nvPr/>
        </p:nvSpPr>
        <p:spPr bwMode="white">
          <a:xfrm>
            <a:off x="995702" y="2763120"/>
            <a:ext cx="21897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33E852-2CE1-B08E-01E4-168DB83EA02C}"/>
              </a:ext>
            </a:extLst>
          </p:cNvPr>
          <p:cNvSpPr/>
          <p:nvPr/>
        </p:nvSpPr>
        <p:spPr bwMode="white">
          <a:xfrm>
            <a:off x="2604694" y="3658303"/>
            <a:ext cx="333223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5FDFBE-5F51-0D47-DAAA-A982469010B8}"/>
              </a:ext>
            </a:extLst>
          </p:cNvPr>
          <p:cNvSpPr/>
          <p:nvPr/>
        </p:nvSpPr>
        <p:spPr bwMode="white">
          <a:xfrm>
            <a:off x="3299702" y="3658303"/>
            <a:ext cx="656925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483060-EBEF-0630-3D02-B5A93EDDFE48}"/>
              </a:ext>
            </a:extLst>
          </p:cNvPr>
          <p:cNvSpPr/>
          <p:nvPr/>
        </p:nvSpPr>
        <p:spPr bwMode="white">
          <a:xfrm>
            <a:off x="1747834" y="4115417"/>
            <a:ext cx="238016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E49084-D47A-A23E-1421-397E71D365BD}"/>
              </a:ext>
            </a:extLst>
          </p:cNvPr>
          <p:cNvSpPr/>
          <p:nvPr/>
        </p:nvSpPr>
        <p:spPr bwMode="white">
          <a:xfrm>
            <a:off x="2376198" y="4115417"/>
            <a:ext cx="904462" cy="2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2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97F73-701D-5060-055A-77D633418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662" b="17988"/>
          <a:stretch/>
        </p:blipFill>
        <p:spPr>
          <a:xfrm>
            <a:off x="4762667" y="2335555"/>
            <a:ext cx="3828178" cy="163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089F88-0F35-FF23-9C36-5EE869BFC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5" y="732533"/>
            <a:ext cx="11520000" cy="2799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269467-B50A-8A96-2151-FB167902BBEC}"/>
              </a:ext>
            </a:extLst>
          </p:cNvPr>
          <p:cNvSpPr/>
          <p:nvPr/>
        </p:nvSpPr>
        <p:spPr bwMode="white">
          <a:xfrm>
            <a:off x="10498667" y="687377"/>
            <a:ext cx="1336178" cy="56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B3EAD0-C01B-5DAF-2FD3-451C18495E5F}"/>
              </a:ext>
            </a:extLst>
          </p:cNvPr>
          <p:cNvSpPr/>
          <p:nvPr/>
        </p:nvSpPr>
        <p:spPr bwMode="white">
          <a:xfrm>
            <a:off x="1057456" y="1389581"/>
            <a:ext cx="247537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8612A8-3B67-8D59-BC18-F91510CB7790}"/>
              </a:ext>
            </a:extLst>
          </p:cNvPr>
          <p:cNvSpPr/>
          <p:nvPr/>
        </p:nvSpPr>
        <p:spPr bwMode="white">
          <a:xfrm>
            <a:off x="1076497" y="1827614"/>
            <a:ext cx="21897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1CFB22-ED18-9A37-0A5E-FAFC79A6A240}"/>
              </a:ext>
            </a:extLst>
          </p:cNvPr>
          <p:cNvSpPr/>
          <p:nvPr/>
        </p:nvSpPr>
        <p:spPr bwMode="white">
          <a:xfrm>
            <a:off x="1057456" y="2275169"/>
            <a:ext cx="247537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6DEC0E-6CDA-C3CB-ADF2-20A03904AD07}"/>
              </a:ext>
            </a:extLst>
          </p:cNvPr>
          <p:cNvSpPr/>
          <p:nvPr/>
        </p:nvSpPr>
        <p:spPr bwMode="white">
          <a:xfrm>
            <a:off x="1086018" y="2713201"/>
            <a:ext cx="20945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6E328C-57C5-164E-3FD2-5A40FF4A4C4A}"/>
              </a:ext>
            </a:extLst>
          </p:cNvPr>
          <p:cNvSpPr/>
          <p:nvPr/>
        </p:nvSpPr>
        <p:spPr bwMode="white">
          <a:xfrm>
            <a:off x="1076497" y="3160756"/>
            <a:ext cx="21897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1FD7259-B170-2822-3FA6-4DC9A5B5F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5" y="3532132"/>
            <a:ext cx="11520000" cy="2317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04F79B-013C-7AB0-C4F5-000269E13C7A}"/>
              </a:ext>
            </a:extLst>
          </p:cNvPr>
          <p:cNvSpPr/>
          <p:nvPr/>
        </p:nvSpPr>
        <p:spPr bwMode="white">
          <a:xfrm>
            <a:off x="1866712" y="5506037"/>
            <a:ext cx="761652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F5B950-FE4A-4423-A5C2-47BCD030B808}"/>
              </a:ext>
            </a:extLst>
          </p:cNvPr>
          <p:cNvSpPr/>
          <p:nvPr/>
        </p:nvSpPr>
        <p:spPr bwMode="white">
          <a:xfrm>
            <a:off x="4513456" y="5506037"/>
            <a:ext cx="618842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BC579FD-1721-F043-D0A8-217DB1437DFF}"/>
              </a:ext>
            </a:extLst>
          </p:cNvPr>
          <p:cNvSpPr/>
          <p:nvPr/>
        </p:nvSpPr>
        <p:spPr bwMode="white">
          <a:xfrm>
            <a:off x="6998349" y="5506037"/>
            <a:ext cx="714049" cy="20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2E7D17-5FDE-4172-0663-FC72F62E8F49}"/>
              </a:ext>
            </a:extLst>
          </p:cNvPr>
          <p:cNvSpPr/>
          <p:nvPr/>
        </p:nvSpPr>
        <p:spPr bwMode="white">
          <a:xfrm>
            <a:off x="9768861" y="5506037"/>
            <a:ext cx="714048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18DFA0-B16F-D029-3E9B-08F5E9242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9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73EE6C-7DE7-D0DE-016A-079402187DE0}"/>
              </a:ext>
            </a:extLst>
          </p:cNvPr>
          <p:cNvSpPr/>
          <p:nvPr/>
        </p:nvSpPr>
        <p:spPr bwMode="white">
          <a:xfrm>
            <a:off x="1121652" y="978958"/>
            <a:ext cx="21897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640F17-3D42-6C9D-1C1E-80163EFB9F17}"/>
              </a:ext>
            </a:extLst>
          </p:cNvPr>
          <p:cNvSpPr/>
          <p:nvPr/>
        </p:nvSpPr>
        <p:spPr bwMode="white">
          <a:xfrm>
            <a:off x="1131173" y="1864546"/>
            <a:ext cx="20945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323A4E-E564-A055-5DDB-38511E8043EE}"/>
              </a:ext>
            </a:extLst>
          </p:cNvPr>
          <p:cNvSpPr/>
          <p:nvPr/>
        </p:nvSpPr>
        <p:spPr bwMode="white">
          <a:xfrm>
            <a:off x="1131173" y="2750133"/>
            <a:ext cx="20945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6598B17-446A-443A-42D6-A8AC56669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5" y="3559541"/>
            <a:ext cx="11520000" cy="3071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54CACC-7E22-C17A-C251-12D016AFEB51}"/>
              </a:ext>
            </a:extLst>
          </p:cNvPr>
          <p:cNvSpPr/>
          <p:nvPr/>
        </p:nvSpPr>
        <p:spPr bwMode="white">
          <a:xfrm>
            <a:off x="1117985" y="3635857"/>
            <a:ext cx="21897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9FE2FE-3955-DA4A-9B48-E13F541BAED1}"/>
              </a:ext>
            </a:extLst>
          </p:cNvPr>
          <p:cNvSpPr/>
          <p:nvPr/>
        </p:nvSpPr>
        <p:spPr bwMode="white">
          <a:xfrm>
            <a:off x="1127506" y="4523032"/>
            <a:ext cx="209454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6A9611-4D10-6606-2CD8-AF354B24BC09}"/>
              </a:ext>
            </a:extLst>
          </p:cNvPr>
          <p:cNvSpPr/>
          <p:nvPr/>
        </p:nvSpPr>
        <p:spPr bwMode="white">
          <a:xfrm>
            <a:off x="1127506" y="5410207"/>
            <a:ext cx="209454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E8F5D-9CC5-9773-2F87-09092391E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3466"/>
            <a:ext cx="11520000" cy="277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5B8320-9826-E55E-4177-DEA740A39867}"/>
              </a:ext>
            </a:extLst>
          </p:cNvPr>
          <p:cNvSpPr/>
          <p:nvPr/>
        </p:nvSpPr>
        <p:spPr bwMode="white">
          <a:xfrm>
            <a:off x="7281520" y="1632815"/>
            <a:ext cx="856859" cy="25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A99EAD-1793-3E8C-5BF6-5615ADF3621D}"/>
              </a:ext>
            </a:extLst>
          </p:cNvPr>
          <p:cNvSpPr/>
          <p:nvPr/>
        </p:nvSpPr>
        <p:spPr bwMode="white">
          <a:xfrm>
            <a:off x="2502148" y="2071453"/>
            <a:ext cx="609322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47DA9B-3D08-33DB-74C3-30D2B6FD2FA4}"/>
              </a:ext>
            </a:extLst>
          </p:cNvPr>
          <p:cNvSpPr/>
          <p:nvPr/>
        </p:nvSpPr>
        <p:spPr bwMode="white">
          <a:xfrm>
            <a:off x="6358016" y="2519626"/>
            <a:ext cx="618842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D2CEB9-80A2-FF84-F5A3-2D2C64FEAA13}"/>
              </a:ext>
            </a:extLst>
          </p:cNvPr>
          <p:cNvSpPr/>
          <p:nvPr/>
        </p:nvSpPr>
        <p:spPr bwMode="white">
          <a:xfrm>
            <a:off x="5072727" y="2958264"/>
            <a:ext cx="971107" cy="25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146107-B1C5-AE73-E22A-029D91732365}"/>
              </a:ext>
            </a:extLst>
          </p:cNvPr>
          <p:cNvSpPr/>
          <p:nvPr/>
        </p:nvSpPr>
        <p:spPr bwMode="white">
          <a:xfrm>
            <a:off x="3692231" y="3406437"/>
            <a:ext cx="1199603" cy="25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3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5D109D-9B4B-8F5B-F98C-A910A5A91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" y="935733"/>
            <a:ext cx="11520000" cy="182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6A64FCA-539E-B155-A868-39729AFD2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3" y="2758152"/>
            <a:ext cx="11520000" cy="2317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81A881-7D03-B6B2-31C4-868AB8851983}"/>
              </a:ext>
            </a:extLst>
          </p:cNvPr>
          <p:cNvSpPr/>
          <p:nvPr/>
        </p:nvSpPr>
        <p:spPr bwMode="white">
          <a:xfrm>
            <a:off x="3452314" y="2920260"/>
            <a:ext cx="542677" cy="23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A334D6-67B3-D14C-4210-014A20649211}"/>
              </a:ext>
            </a:extLst>
          </p:cNvPr>
          <p:cNvSpPr/>
          <p:nvPr/>
        </p:nvSpPr>
        <p:spPr bwMode="white">
          <a:xfrm>
            <a:off x="2719223" y="3358905"/>
            <a:ext cx="1028231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C7A778-306B-534F-E62B-6A28292F3C8C}"/>
              </a:ext>
            </a:extLst>
          </p:cNvPr>
          <p:cNvSpPr/>
          <p:nvPr/>
        </p:nvSpPr>
        <p:spPr bwMode="white">
          <a:xfrm>
            <a:off x="4137802" y="3387513"/>
            <a:ext cx="304661" cy="181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1A4E6F-AFAB-1209-2013-7CDFB1A68836}"/>
              </a:ext>
            </a:extLst>
          </p:cNvPr>
          <p:cNvSpPr/>
          <p:nvPr/>
        </p:nvSpPr>
        <p:spPr bwMode="white">
          <a:xfrm>
            <a:off x="4823290" y="3358905"/>
            <a:ext cx="761652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C10318-6D10-ECBD-5B3D-C71EC01DD126}"/>
              </a:ext>
            </a:extLst>
          </p:cNvPr>
          <p:cNvSpPr/>
          <p:nvPr/>
        </p:nvSpPr>
        <p:spPr bwMode="white">
          <a:xfrm>
            <a:off x="4080678" y="3747911"/>
            <a:ext cx="761652" cy="31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70B6C8-AD3C-0F61-3F33-5C218D055FDF}"/>
              </a:ext>
            </a:extLst>
          </p:cNvPr>
          <p:cNvSpPr/>
          <p:nvPr/>
        </p:nvSpPr>
        <p:spPr bwMode="white">
          <a:xfrm>
            <a:off x="5070827" y="4255269"/>
            <a:ext cx="561719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0880DE-3BCC-B4DB-19D9-656F7BB8A62C}"/>
              </a:ext>
            </a:extLst>
          </p:cNvPr>
          <p:cNvSpPr/>
          <p:nvPr/>
        </p:nvSpPr>
        <p:spPr bwMode="white">
          <a:xfrm>
            <a:off x="6003852" y="4703450"/>
            <a:ext cx="599801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B5CD353-7447-F408-64A2-70AEFA101C71}"/>
              </a:ext>
            </a:extLst>
          </p:cNvPr>
          <p:cNvSpPr/>
          <p:nvPr/>
        </p:nvSpPr>
        <p:spPr bwMode="white">
          <a:xfrm>
            <a:off x="6974959" y="4732057"/>
            <a:ext cx="314181" cy="181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96C024-6DA8-0894-B76A-6893A79FFC0C}"/>
              </a:ext>
            </a:extLst>
          </p:cNvPr>
          <p:cNvSpPr/>
          <p:nvPr/>
        </p:nvSpPr>
        <p:spPr bwMode="white">
          <a:xfrm>
            <a:off x="7660447" y="4703450"/>
            <a:ext cx="437950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2F72F11-5D2E-A5F8-223A-1EFEF99CDA55}"/>
              </a:ext>
            </a:extLst>
          </p:cNvPr>
          <p:cNvSpPr/>
          <p:nvPr/>
        </p:nvSpPr>
        <p:spPr bwMode="white">
          <a:xfrm>
            <a:off x="8488744" y="4703450"/>
            <a:ext cx="590280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D1FE5A-D8BE-57B1-F573-53A37D5E8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1082489"/>
            <a:ext cx="11520000" cy="273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473CB4-C5CE-17E0-10C7-9EB56B9BC676}"/>
              </a:ext>
            </a:extLst>
          </p:cNvPr>
          <p:cNvSpPr/>
          <p:nvPr/>
        </p:nvSpPr>
        <p:spPr bwMode="white">
          <a:xfrm>
            <a:off x="1142462" y="1692998"/>
            <a:ext cx="209454" cy="20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033908-B374-D1FD-695C-2652C1751A41}"/>
              </a:ext>
            </a:extLst>
          </p:cNvPr>
          <p:cNvSpPr/>
          <p:nvPr/>
        </p:nvSpPr>
        <p:spPr bwMode="white">
          <a:xfrm>
            <a:off x="1132941" y="2141340"/>
            <a:ext cx="228495" cy="20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0B7A9A-825A-7E31-79A0-8CF44D630D3C}"/>
              </a:ext>
            </a:extLst>
          </p:cNvPr>
          <p:cNvSpPr/>
          <p:nvPr/>
        </p:nvSpPr>
        <p:spPr bwMode="white">
          <a:xfrm>
            <a:off x="1113900" y="2580144"/>
            <a:ext cx="257057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1EA907-4AFA-B2CB-EA9B-AB400315804E}"/>
              </a:ext>
            </a:extLst>
          </p:cNvPr>
          <p:cNvSpPr/>
          <p:nvPr/>
        </p:nvSpPr>
        <p:spPr bwMode="white">
          <a:xfrm>
            <a:off x="1142462" y="3038026"/>
            <a:ext cx="199933" cy="20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4FFB9A-D4E7-797E-D295-04123AEB7780}"/>
              </a:ext>
            </a:extLst>
          </p:cNvPr>
          <p:cNvSpPr/>
          <p:nvPr/>
        </p:nvSpPr>
        <p:spPr bwMode="white">
          <a:xfrm>
            <a:off x="1132941" y="3476829"/>
            <a:ext cx="218975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E20F36-4346-788D-DEAC-AD6895F13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2" y="642222"/>
            <a:ext cx="11520000" cy="500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129EED-8318-5B29-D961-D4FB6CC19853}"/>
              </a:ext>
            </a:extLst>
          </p:cNvPr>
          <p:cNvSpPr/>
          <p:nvPr/>
        </p:nvSpPr>
        <p:spPr bwMode="white">
          <a:xfrm>
            <a:off x="1251405" y="1719589"/>
            <a:ext cx="6369322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BF8FEB-F474-76E8-B030-792BABC54A13}"/>
              </a:ext>
            </a:extLst>
          </p:cNvPr>
          <p:cNvSpPr/>
          <p:nvPr/>
        </p:nvSpPr>
        <p:spPr bwMode="white">
          <a:xfrm>
            <a:off x="1251405" y="2615806"/>
            <a:ext cx="4693685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4961AA-DA5E-6845-302D-D3141567E989}"/>
              </a:ext>
            </a:extLst>
          </p:cNvPr>
          <p:cNvSpPr/>
          <p:nvPr/>
        </p:nvSpPr>
        <p:spPr bwMode="white">
          <a:xfrm>
            <a:off x="1251405" y="3512024"/>
            <a:ext cx="4941223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80AB44-9D4B-B9CA-CBDA-7FB6AFCAB711}"/>
              </a:ext>
            </a:extLst>
          </p:cNvPr>
          <p:cNvSpPr/>
          <p:nvPr/>
        </p:nvSpPr>
        <p:spPr bwMode="white">
          <a:xfrm>
            <a:off x="1251405" y="4408241"/>
            <a:ext cx="4293818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ACA6FD-19B6-1744-8CC7-2AEA6B85BCA7}"/>
              </a:ext>
            </a:extLst>
          </p:cNvPr>
          <p:cNvSpPr/>
          <p:nvPr/>
        </p:nvSpPr>
        <p:spPr bwMode="white">
          <a:xfrm>
            <a:off x="1251405" y="5294924"/>
            <a:ext cx="4569917" cy="276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C01CF4-F5A5-D6DD-E9B3-7F80359F5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7" y="1071200"/>
            <a:ext cx="11520000" cy="323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4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