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A131AB-74EA-95F4-B0A2-747FC90D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2" b="13711"/>
          <a:stretch/>
        </p:blipFill>
        <p:spPr>
          <a:xfrm>
            <a:off x="3810336" y="3188545"/>
            <a:ext cx="4638720" cy="128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960702-86A2-1F42-4C58-47FEEBF16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474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ED71BE-C37D-9583-15B9-2974EAC0D33E}"/>
              </a:ext>
            </a:extLst>
          </p:cNvPr>
          <p:cNvSpPr/>
          <p:nvPr/>
        </p:nvSpPr>
        <p:spPr bwMode="white">
          <a:xfrm>
            <a:off x="1121652" y="1519275"/>
            <a:ext cx="218975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86BF4D-D56B-F159-C2B5-E4CD10EAD8B8}"/>
              </a:ext>
            </a:extLst>
          </p:cNvPr>
          <p:cNvSpPr/>
          <p:nvPr/>
        </p:nvSpPr>
        <p:spPr bwMode="white">
          <a:xfrm>
            <a:off x="1102611" y="2577544"/>
            <a:ext cx="257057" cy="2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6A236A-B865-DF19-26BE-B4870CC0DCD1}"/>
              </a:ext>
            </a:extLst>
          </p:cNvPr>
          <p:cNvSpPr/>
          <p:nvPr/>
        </p:nvSpPr>
        <p:spPr bwMode="white">
          <a:xfrm>
            <a:off x="1121652" y="3616746"/>
            <a:ext cx="218975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DC7C7A-1290-2CFF-D343-D6A396622272}"/>
              </a:ext>
            </a:extLst>
          </p:cNvPr>
          <p:cNvSpPr/>
          <p:nvPr/>
        </p:nvSpPr>
        <p:spPr bwMode="white">
          <a:xfrm>
            <a:off x="1121652" y="4675016"/>
            <a:ext cx="218975" cy="209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1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432A33-A0D8-60F3-FF7B-9C22C5CC3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1164672"/>
            <a:ext cx="11520000" cy="268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5E7FFF-C868-F646-A93B-D84ADA734FA9}"/>
              </a:ext>
            </a:extLst>
          </p:cNvPr>
          <p:cNvSpPr/>
          <p:nvPr/>
        </p:nvSpPr>
        <p:spPr bwMode="white">
          <a:xfrm>
            <a:off x="2156733" y="1909236"/>
            <a:ext cx="552198" cy="21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605F60-EDEA-66DC-65EE-F98B9A13EA13}"/>
              </a:ext>
            </a:extLst>
          </p:cNvPr>
          <p:cNvSpPr/>
          <p:nvPr/>
        </p:nvSpPr>
        <p:spPr bwMode="white">
          <a:xfrm>
            <a:off x="6364865" y="1909236"/>
            <a:ext cx="894942" cy="25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2475E5-1E5E-D46B-BAEA-624EEA4A26FE}"/>
              </a:ext>
            </a:extLst>
          </p:cNvPr>
          <p:cNvSpPr/>
          <p:nvPr/>
        </p:nvSpPr>
        <p:spPr bwMode="white">
          <a:xfrm>
            <a:off x="2337626" y="2434250"/>
            <a:ext cx="533157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7338ED-45B5-2D37-833A-F65196E0EA4C}"/>
              </a:ext>
            </a:extLst>
          </p:cNvPr>
          <p:cNvSpPr/>
          <p:nvPr/>
        </p:nvSpPr>
        <p:spPr bwMode="white">
          <a:xfrm>
            <a:off x="5879312" y="2434250"/>
            <a:ext cx="1161520" cy="26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40B546-E5E8-45C3-B376-E4F6667B2C75}"/>
              </a:ext>
            </a:extLst>
          </p:cNvPr>
          <p:cNvSpPr/>
          <p:nvPr/>
        </p:nvSpPr>
        <p:spPr bwMode="white">
          <a:xfrm>
            <a:off x="3584832" y="2959264"/>
            <a:ext cx="1285289" cy="25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FA16AD-8EBF-C9F4-ECE8-A342F57DE6FF}"/>
              </a:ext>
            </a:extLst>
          </p:cNvPr>
          <p:cNvSpPr/>
          <p:nvPr/>
        </p:nvSpPr>
        <p:spPr bwMode="white">
          <a:xfrm>
            <a:off x="8411808" y="3016538"/>
            <a:ext cx="618842" cy="20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258436-695F-7499-EF3D-DA7EC9F0234E}"/>
              </a:ext>
            </a:extLst>
          </p:cNvPr>
          <p:cNvSpPr/>
          <p:nvPr/>
        </p:nvSpPr>
        <p:spPr bwMode="white">
          <a:xfrm>
            <a:off x="5755543" y="3484278"/>
            <a:ext cx="1237685" cy="25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025A1D-0F89-2D63-3632-7D6919A2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327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EFF434-76F6-2C53-5BCB-87E60A83C308}"/>
              </a:ext>
            </a:extLst>
          </p:cNvPr>
          <p:cNvSpPr/>
          <p:nvPr/>
        </p:nvSpPr>
        <p:spPr bwMode="white">
          <a:xfrm>
            <a:off x="1121652" y="1732314"/>
            <a:ext cx="218975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5428FF-627B-B284-C613-C40A992E59E3}"/>
              </a:ext>
            </a:extLst>
          </p:cNvPr>
          <p:cNvSpPr/>
          <p:nvPr/>
        </p:nvSpPr>
        <p:spPr bwMode="white">
          <a:xfrm>
            <a:off x="1102611" y="2256681"/>
            <a:ext cx="257057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02CB8A-9CBC-D7ED-84A2-6D570AEA9E3E}"/>
              </a:ext>
            </a:extLst>
          </p:cNvPr>
          <p:cNvSpPr/>
          <p:nvPr/>
        </p:nvSpPr>
        <p:spPr bwMode="white">
          <a:xfrm>
            <a:off x="1131173" y="2781047"/>
            <a:ext cx="209454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046F83-7C94-180B-9B62-1AC511430145}"/>
              </a:ext>
            </a:extLst>
          </p:cNvPr>
          <p:cNvSpPr/>
          <p:nvPr/>
        </p:nvSpPr>
        <p:spPr bwMode="white">
          <a:xfrm>
            <a:off x="1140694" y="3305414"/>
            <a:ext cx="190413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2017EF-54BB-0B47-52B3-9330BC93F673}"/>
              </a:ext>
            </a:extLst>
          </p:cNvPr>
          <p:cNvSpPr/>
          <p:nvPr/>
        </p:nvSpPr>
        <p:spPr bwMode="white">
          <a:xfrm>
            <a:off x="1121652" y="3829780"/>
            <a:ext cx="22849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011F2A-26FF-0CEC-2A51-374C1E27A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664800"/>
            <a:ext cx="11520000" cy="5290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74F06F-E7E2-E295-7FFF-18F7F5B7B278}"/>
              </a:ext>
            </a:extLst>
          </p:cNvPr>
          <p:cNvSpPr/>
          <p:nvPr/>
        </p:nvSpPr>
        <p:spPr bwMode="white">
          <a:xfrm>
            <a:off x="5174783" y="3429036"/>
            <a:ext cx="22849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78BAED3-EA1D-D5E3-FDC5-970D90FBB972}"/>
              </a:ext>
            </a:extLst>
          </p:cNvPr>
          <p:cNvSpPr/>
          <p:nvPr/>
        </p:nvSpPr>
        <p:spPr bwMode="white">
          <a:xfrm>
            <a:off x="8154750" y="3429036"/>
            <a:ext cx="238016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C45EB9F-DE89-52CE-5D57-5C83C629C2A6}"/>
              </a:ext>
            </a:extLst>
          </p:cNvPr>
          <p:cNvSpPr/>
          <p:nvPr/>
        </p:nvSpPr>
        <p:spPr bwMode="white">
          <a:xfrm>
            <a:off x="3746684" y="3953287"/>
            <a:ext cx="228495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ED693ED-8597-4BD7-61DE-948FDD3D65C6}"/>
              </a:ext>
            </a:extLst>
          </p:cNvPr>
          <p:cNvSpPr/>
          <p:nvPr/>
        </p:nvSpPr>
        <p:spPr bwMode="white">
          <a:xfrm>
            <a:off x="7773923" y="3953287"/>
            <a:ext cx="209454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98512FD-71BD-958F-B78C-5A17F4DB0AF3}"/>
              </a:ext>
            </a:extLst>
          </p:cNvPr>
          <p:cNvSpPr/>
          <p:nvPr/>
        </p:nvSpPr>
        <p:spPr bwMode="white">
          <a:xfrm>
            <a:off x="10868138" y="3953287"/>
            <a:ext cx="104727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10ED121-2968-5B81-E0F5-D37987FFCCED}"/>
              </a:ext>
            </a:extLst>
          </p:cNvPr>
          <p:cNvSpPr/>
          <p:nvPr/>
        </p:nvSpPr>
        <p:spPr bwMode="white">
          <a:xfrm>
            <a:off x="8906882" y="4477539"/>
            <a:ext cx="190413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E04BC92-AE4D-B50E-2408-8FAAEA0CDCBB}"/>
              </a:ext>
            </a:extLst>
          </p:cNvPr>
          <p:cNvSpPr/>
          <p:nvPr/>
        </p:nvSpPr>
        <p:spPr bwMode="white">
          <a:xfrm>
            <a:off x="1461725" y="5001791"/>
            <a:ext cx="257057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42CB3D9-1756-C0EC-9D0C-C18FA3FC04F2}"/>
              </a:ext>
            </a:extLst>
          </p:cNvPr>
          <p:cNvSpPr/>
          <p:nvPr/>
        </p:nvSpPr>
        <p:spPr bwMode="white">
          <a:xfrm>
            <a:off x="9792303" y="5001791"/>
            <a:ext cx="209454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199BC50-1BE5-9986-B332-323FA6A5EC4C}"/>
              </a:ext>
            </a:extLst>
          </p:cNvPr>
          <p:cNvSpPr/>
          <p:nvPr/>
        </p:nvSpPr>
        <p:spPr bwMode="white">
          <a:xfrm>
            <a:off x="1480766" y="5526042"/>
            <a:ext cx="199933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