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739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344EE1-475E-C824-733D-97C6A47C57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92" b="20933"/>
          <a:stretch/>
        </p:blipFill>
        <p:spPr>
          <a:xfrm>
            <a:off x="4040749" y="3415717"/>
            <a:ext cx="4918582" cy="1005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C76916B8-1EFE-B03B-8324-B218F0E22D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00" b="57456"/>
          <a:stretch/>
        </p:blipFill>
        <p:spPr>
          <a:xfrm>
            <a:off x="2566170" y="1709828"/>
            <a:ext cx="7506743" cy="1282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2FC951-8530-ACE0-24B3-37F2C044B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4" y="718815"/>
            <a:ext cx="11520000" cy="2330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EFB9977-D807-6ADD-9D2E-86F521F00478}"/>
              </a:ext>
            </a:extLst>
          </p:cNvPr>
          <p:cNvSpPr/>
          <p:nvPr/>
        </p:nvSpPr>
        <p:spPr bwMode="white">
          <a:xfrm>
            <a:off x="1189047" y="1368296"/>
            <a:ext cx="209454" cy="200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88A46C-85B2-FF85-2599-B570FEE35555}"/>
              </a:ext>
            </a:extLst>
          </p:cNvPr>
          <p:cNvSpPr/>
          <p:nvPr/>
        </p:nvSpPr>
        <p:spPr bwMode="white">
          <a:xfrm>
            <a:off x="1179526" y="1807651"/>
            <a:ext cx="218975" cy="210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4DE1D13-2EAB-5A7C-9266-0A1D670D3973}"/>
              </a:ext>
            </a:extLst>
          </p:cNvPr>
          <p:cNvSpPr/>
          <p:nvPr/>
        </p:nvSpPr>
        <p:spPr bwMode="white">
          <a:xfrm>
            <a:off x="1189047" y="2266109"/>
            <a:ext cx="209454" cy="200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136E8B-EC85-40F4-DB6D-BEBB3A7CCCB8}"/>
              </a:ext>
            </a:extLst>
          </p:cNvPr>
          <p:cNvSpPr/>
          <p:nvPr/>
        </p:nvSpPr>
        <p:spPr bwMode="white">
          <a:xfrm>
            <a:off x="1179526" y="2705464"/>
            <a:ext cx="218975" cy="210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F79651AE-CFD5-BCC0-22C5-AF5C52568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4" y="3049307"/>
            <a:ext cx="11520000" cy="2326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0F20F8A-6B87-08FC-6DAF-5AF1157F798A}"/>
              </a:ext>
            </a:extLst>
          </p:cNvPr>
          <p:cNvSpPr/>
          <p:nvPr/>
        </p:nvSpPr>
        <p:spPr bwMode="white">
          <a:xfrm>
            <a:off x="2064948" y="3726237"/>
            <a:ext cx="466512" cy="152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5EC5A9C-9210-55FB-84DD-36854C47CAA3}"/>
              </a:ext>
            </a:extLst>
          </p:cNvPr>
          <p:cNvSpPr/>
          <p:nvPr/>
        </p:nvSpPr>
        <p:spPr bwMode="white">
          <a:xfrm>
            <a:off x="4349907" y="4126675"/>
            <a:ext cx="590280" cy="257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D163DD2-9C5E-66FF-329D-DF29C360BDBF}"/>
              </a:ext>
            </a:extLst>
          </p:cNvPr>
          <p:cNvSpPr/>
          <p:nvPr/>
        </p:nvSpPr>
        <p:spPr bwMode="white">
          <a:xfrm>
            <a:off x="2083989" y="4574784"/>
            <a:ext cx="866380" cy="257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7FA46BD-E634-3E38-5F1A-168D84E670AE}"/>
              </a:ext>
            </a:extLst>
          </p:cNvPr>
          <p:cNvSpPr/>
          <p:nvPr/>
        </p:nvSpPr>
        <p:spPr bwMode="white">
          <a:xfrm>
            <a:off x="6625345" y="5051495"/>
            <a:ext cx="666446" cy="181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23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F21551-05D6-8A37-AFBA-76DFE52F1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4" y="1031331"/>
            <a:ext cx="11520000" cy="2318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64823F6-0DD9-E0C4-42B4-1AA9AF59D66F}"/>
              </a:ext>
            </a:extLst>
          </p:cNvPr>
          <p:cNvSpPr/>
          <p:nvPr/>
        </p:nvSpPr>
        <p:spPr bwMode="white">
          <a:xfrm>
            <a:off x="1189047" y="1641852"/>
            <a:ext cx="209454" cy="209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DE1006-CAAD-BC2D-E342-F9ADF741A122}"/>
              </a:ext>
            </a:extLst>
          </p:cNvPr>
          <p:cNvSpPr/>
          <p:nvPr/>
        </p:nvSpPr>
        <p:spPr bwMode="white">
          <a:xfrm>
            <a:off x="1160485" y="2090204"/>
            <a:ext cx="257057" cy="209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D650D7E-5693-5E02-72AE-7AE173E182CB}"/>
              </a:ext>
            </a:extLst>
          </p:cNvPr>
          <p:cNvSpPr/>
          <p:nvPr/>
        </p:nvSpPr>
        <p:spPr bwMode="white">
          <a:xfrm>
            <a:off x="1179526" y="2548095"/>
            <a:ext cx="228495" cy="200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1C6AAF9-0BB4-449D-F5B6-14DBB956E522}"/>
              </a:ext>
            </a:extLst>
          </p:cNvPr>
          <p:cNvSpPr/>
          <p:nvPr/>
        </p:nvSpPr>
        <p:spPr bwMode="white">
          <a:xfrm>
            <a:off x="1179526" y="2996447"/>
            <a:ext cx="218975" cy="209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0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EB3834-F177-CC24-7C61-70804E5DBB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76688"/>
            <a:ext cx="11520000" cy="4106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231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B848B7-74FD-39DB-C312-34FB03C00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69286"/>
            <a:ext cx="11520000" cy="4942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6BE0949-8A6B-CA51-70A1-D29AD2B1A916}"/>
              </a:ext>
            </a:extLst>
          </p:cNvPr>
          <p:cNvSpPr/>
          <p:nvPr/>
        </p:nvSpPr>
        <p:spPr bwMode="white">
          <a:xfrm>
            <a:off x="967140" y="1412100"/>
            <a:ext cx="228495" cy="20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E4E32FD-628B-3448-7E78-09D87E8DBB05}"/>
              </a:ext>
            </a:extLst>
          </p:cNvPr>
          <p:cNvSpPr/>
          <p:nvPr/>
        </p:nvSpPr>
        <p:spPr bwMode="white">
          <a:xfrm>
            <a:off x="995702" y="1859683"/>
            <a:ext cx="190413" cy="20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8EA4A0-7DD9-6329-1A13-6D4DB7942646}"/>
              </a:ext>
            </a:extLst>
          </p:cNvPr>
          <p:cNvSpPr/>
          <p:nvPr/>
        </p:nvSpPr>
        <p:spPr bwMode="white">
          <a:xfrm>
            <a:off x="967140" y="2307267"/>
            <a:ext cx="228495" cy="20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F217667-BB76-C09B-9627-7D3D5B878D71}"/>
              </a:ext>
            </a:extLst>
          </p:cNvPr>
          <p:cNvSpPr/>
          <p:nvPr/>
        </p:nvSpPr>
        <p:spPr bwMode="white">
          <a:xfrm>
            <a:off x="967140" y="3202434"/>
            <a:ext cx="228495" cy="219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1F0A81C-E0BB-140D-ED73-EDF2ADA39FCA}"/>
              </a:ext>
            </a:extLst>
          </p:cNvPr>
          <p:cNvSpPr/>
          <p:nvPr/>
        </p:nvSpPr>
        <p:spPr bwMode="white">
          <a:xfrm>
            <a:off x="957619" y="4107124"/>
            <a:ext cx="247537" cy="199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36D9304-3B6F-C162-A813-7995EC0FF31E}"/>
              </a:ext>
            </a:extLst>
          </p:cNvPr>
          <p:cNvSpPr/>
          <p:nvPr/>
        </p:nvSpPr>
        <p:spPr bwMode="white">
          <a:xfrm>
            <a:off x="976661" y="5002291"/>
            <a:ext cx="209454" cy="20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36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2024-01-22T03:24:38Z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