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302052-7F6E-35DB-F478-5B158570F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01" b="10607"/>
          <a:stretch/>
        </p:blipFill>
        <p:spPr>
          <a:xfrm>
            <a:off x="4080432" y="3276820"/>
            <a:ext cx="4478218" cy="1258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76916B8-1EFE-B03B-8324-B218F0E22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00" b="57456"/>
          <a:stretch/>
        </p:blipFill>
        <p:spPr>
          <a:xfrm>
            <a:off x="2566170" y="1709828"/>
            <a:ext cx="7506743" cy="1282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D8D4EE-8280-EBC1-4D26-6D83BE8CD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" y="753539"/>
            <a:ext cx="11520000" cy="4636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D41F56-E156-9399-181A-5C9885B75534}"/>
              </a:ext>
            </a:extLst>
          </p:cNvPr>
          <p:cNvSpPr/>
          <p:nvPr/>
        </p:nvSpPr>
        <p:spPr bwMode="white">
          <a:xfrm>
            <a:off x="1110078" y="1383139"/>
            <a:ext cx="218975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E66BB3-95BD-7CF2-2DC3-AF8431DF22F5}"/>
              </a:ext>
            </a:extLst>
          </p:cNvPr>
          <p:cNvSpPr/>
          <p:nvPr/>
        </p:nvSpPr>
        <p:spPr bwMode="white">
          <a:xfrm>
            <a:off x="1091037" y="2766352"/>
            <a:ext cx="257057" cy="200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44A21A-C64D-0449-C672-719D0BA032DC}"/>
              </a:ext>
            </a:extLst>
          </p:cNvPr>
          <p:cNvSpPr/>
          <p:nvPr/>
        </p:nvSpPr>
        <p:spPr bwMode="white">
          <a:xfrm>
            <a:off x="1110078" y="3672595"/>
            <a:ext cx="218975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C50AD9-B555-9629-27EC-0EDF9E6321C6}"/>
              </a:ext>
            </a:extLst>
          </p:cNvPr>
          <p:cNvSpPr/>
          <p:nvPr/>
        </p:nvSpPr>
        <p:spPr bwMode="white">
          <a:xfrm>
            <a:off x="1119599" y="4588377"/>
            <a:ext cx="209454" cy="209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6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450A78-A5EF-9984-9A1F-2B1966398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5" y="672516"/>
            <a:ext cx="11520000" cy="512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AFE039-3167-E93D-FFDC-70680FB3047F}"/>
              </a:ext>
            </a:extLst>
          </p:cNvPr>
          <p:cNvSpPr/>
          <p:nvPr/>
        </p:nvSpPr>
        <p:spPr bwMode="white">
          <a:xfrm>
            <a:off x="2675575" y="1777448"/>
            <a:ext cx="218975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48BCD7-00F1-AD18-1E43-AA024EB11A6B}"/>
              </a:ext>
            </a:extLst>
          </p:cNvPr>
          <p:cNvSpPr/>
          <p:nvPr/>
        </p:nvSpPr>
        <p:spPr bwMode="white">
          <a:xfrm>
            <a:off x="8806880" y="2234661"/>
            <a:ext cx="228495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6C2DD2-29A4-F0A0-8765-BD483C68B6F4}"/>
              </a:ext>
            </a:extLst>
          </p:cNvPr>
          <p:cNvSpPr/>
          <p:nvPr/>
        </p:nvSpPr>
        <p:spPr bwMode="white">
          <a:xfrm>
            <a:off x="10691971" y="2691874"/>
            <a:ext cx="209454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D8962A-1B9F-F5BC-0164-10498ACC7DEF}"/>
              </a:ext>
            </a:extLst>
          </p:cNvPr>
          <p:cNvSpPr/>
          <p:nvPr/>
        </p:nvSpPr>
        <p:spPr bwMode="white">
          <a:xfrm>
            <a:off x="1952004" y="3149088"/>
            <a:ext cx="190413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F13FE5B-BA23-BB7F-4586-DCFE70AAE886}"/>
              </a:ext>
            </a:extLst>
          </p:cNvPr>
          <p:cNvSpPr/>
          <p:nvPr/>
        </p:nvSpPr>
        <p:spPr bwMode="white">
          <a:xfrm>
            <a:off x="5312798" y="3606301"/>
            <a:ext cx="257057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05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D6BB03-18D0-4BB7-C443-677F80845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73499" cy="6262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D5CB30-9FCB-13DF-EA38-2267F666B881}"/>
              </a:ext>
            </a:extLst>
          </p:cNvPr>
          <p:cNvSpPr/>
          <p:nvPr/>
        </p:nvSpPr>
        <p:spPr bwMode="white">
          <a:xfrm>
            <a:off x="1125190" y="4429936"/>
            <a:ext cx="229556" cy="210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BEC264-54EF-7263-7CA4-2837A2F2A94F}"/>
              </a:ext>
            </a:extLst>
          </p:cNvPr>
          <p:cNvSpPr/>
          <p:nvPr/>
        </p:nvSpPr>
        <p:spPr bwMode="white">
          <a:xfrm>
            <a:off x="1144319" y="4889599"/>
            <a:ext cx="191297" cy="201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C8A02D-4FEB-1CD5-9334-D1CFF58AA6BD}"/>
              </a:ext>
            </a:extLst>
          </p:cNvPr>
          <p:cNvSpPr/>
          <p:nvPr/>
        </p:nvSpPr>
        <p:spPr bwMode="white">
          <a:xfrm>
            <a:off x="1144319" y="5349262"/>
            <a:ext cx="191297" cy="201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E4D6C4-8CAD-5770-920F-6E399CAE9004}"/>
              </a:ext>
            </a:extLst>
          </p:cNvPr>
          <p:cNvSpPr/>
          <p:nvPr/>
        </p:nvSpPr>
        <p:spPr bwMode="white">
          <a:xfrm>
            <a:off x="1144319" y="5808927"/>
            <a:ext cx="191297" cy="201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F5D633-46DD-0533-5A06-7AA23C749D9A}"/>
              </a:ext>
            </a:extLst>
          </p:cNvPr>
          <p:cNvSpPr/>
          <p:nvPr/>
        </p:nvSpPr>
        <p:spPr bwMode="white">
          <a:xfrm>
            <a:off x="1125190" y="6268590"/>
            <a:ext cx="229556" cy="201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