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773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719FF5-1A24-CCBE-267D-ED84A595F5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74" b="7103"/>
          <a:stretch/>
        </p:blipFill>
        <p:spPr>
          <a:xfrm>
            <a:off x="3923816" y="3267324"/>
            <a:ext cx="4540246" cy="1295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C76916B8-1EFE-B03B-8324-B218F0E22D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00" b="57456"/>
          <a:stretch/>
        </p:blipFill>
        <p:spPr>
          <a:xfrm>
            <a:off x="2566170" y="1709828"/>
            <a:ext cx="7506743" cy="1282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5130FF-1E31-967D-360D-24EA277061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77" y="981323"/>
            <a:ext cx="11520000" cy="3203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66B54A-25E4-9733-C759-BD00DB4332C2}"/>
              </a:ext>
            </a:extLst>
          </p:cNvPr>
          <p:cNvSpPr/>
          <p:nvPr/>
        </p:nvSpPr>
        <p:spPr bwMode="white">
          <a:xfrm>
            <a:off x="1109929" y="1715552"/>
            <a:ext cx="218975" cy="209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26EA7A9-EE47-5F88-F2A0-2D65DF66D991}"/>
              </a:ext>
            </a:extLst>
          </p:cNvPr>
          <p:cNvSpPr/>
          <p:nvPr/>
        </p:nvSpPr>
        <p:spPr bwMode="white">
          <a:xfrm>
            <a:off x="1109929" y="2230466"/>
            <a:ext cx="218975" cy="209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E5F63A0-00D0-F755-8183-0EA4D5B62DDE}"/>
              </a:ext>
            </a:extLst>
          </p:cNvPr>
          <p:cNvSpPr/>
          <p:nvPr/>
        </p:nvSpPr>
        <p:spPr bwMode="white">
          <a:xfrm>
            <a:off x="1109929" y="2754915"/>
            <a:ext cx="218975" cy="209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675062C-616D-52F1-13E1-FE24100479F7}"/>
              </a:ext>
            </a:extLst>
          </p:cNvPr>
          <p:cNvSpPr/>
          <p:nvPr/>
        </p:nvSpPr>
        <p:spPr bwMode="white">
          <a:xfrm>
            <a:off x="1119450" y="3269829"/>
            <a:ext cx="209454" cy="209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FA1B499-B884-8F3A-076F-32D4DA824B4F}"/>
              </a:ext>
            </a:extLst>
          </p:cNvPr>
          <p:cNvSpPr/>
          <p:nvPr/>
        </p:nvSpPr>
        <p:spPr bwMode="white">
          <a:xfrm>
            <a:off x="1119450" y="3784743"/>
            <a:ext cx="209454" cy="209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64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300635-6C3A-F2AF-978C-3E3BC8323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87539"/>
            <a:ext cx="11520000" cy="4267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B3DC060-B3A3-4240-5384-A2C5CAB1C347}"/>
              </a:ext>
            </a:extLst>
          </p:cNvPr>
          <p:cNvSpPr/>
          <p:nvPr/>
        </p:nvSpPr>
        <p:spPr bwMode="white">
          <a:xfrm>
            <a:off x="1550082" y="3211933"/>
            <a:ext cx="618842" cy="219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7639117-9E16-304D-AD10-FAC7E74D8F3E}"/>
              </a:ext>
            </a:extLst>
          </p:cNvPr>
          <p:cNvSpPr/>
          <p:nvPr/>
        </p:nvSpPr>
        <p:spPr bwMode="white">
          <a:xfrm>
            <a:off x="4758545" y="3735874"/>
            <a:ext cx="533157" cy="209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C33E57F-89DF-0552-E462-198B6554AF8A}"/>
              </a:ext>
            </a:extLst>
          </p:cNvPr>
          <p:cNvSpPr/>
          <p:nvPr/>
        </p:nvSpPr>
        <p:spPr bwMode="white">
          <a:xfrm>
            <a:off x="1550082" y="4259815"/>
            <a:ext cx="733090" cy="209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4122A54-122D-8643-62FF-8F6CFC660B94}"/>
              </a:ext>
            </a:extLst>
          </p:cNvPr>
          <p:cNvSpPr/>
          <p:nvPr/>
        </p:nvSpPr>
        <p:spPr bwMode="white">
          <a:xfrm>
            <a:off x="2940099" y="4774230"/>
            <a:ext cx="1028231" cy="209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23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6A9B76-6364-473E-F1BA-12423A79CE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5" y="969600"/>
            <a:ext cx="11520000" cy="4230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3AAFA8E-C3E3-7E3D-429B-833A37E8B0A6}"/>
              </a:ext>
            </a:extLst>
          </p:cNvPr>
          <p:cNvSpPr/>
          <p:nvPr/>
        </p:nvSpPr>
        <p:spPr bwMode="white">
          <a:xfrm>
            <a:off x="1608697" y="1693737"/>
            <a:ext cx="733090" cy="209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E398EA2-1963-1688-EAB2-7F543BE8FB1C}"/>
              </a:ext>
            </a:extLst>
          </p:cNvPr>
          <p:cNvSpPr/>
          <p:nvPr/>
        </p:nvSpPr>
        <p:spPr bwMode="white">
          <a:xfrm>
            <a:off x="1608697" y="2217783"/>
            <a:ext cx="695008" cy="209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27C61E7-033C-D039-3FDC-97E6B58DA8B0}"/>
              </a:ext>
            </a:extLst>
          </p:cNvPr>
          <p:cNvSpPr/>
          <p:nvPr/>
        </p:nvSpPr>
        <p:spPr bwMode="white">
          <a:xfrm>
            <a:off x="1608697" y="2732302"/>
            <a:ext cx="837818" cy="209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54907DA-B645-0115-CFD6-3C909458F446}"/>
              </a:ext>
            </a:extLst>
          </p:cNvPr>
          <p:cNvSpPr/>
          <p:nvPr/>
        </p:nvSpPr>
        <p:spPr bwMode="white">
          <a:xfrm>
            <a:off x="1608697" y="3246820"/>
            <a:ext cx="885421" cy="209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95EB3F5-DCC0-144D-D2F2-3CCA886480EA}"/>
              </a:ext>
            </a:extLst>
          </p:cNvPr>
          <p:cNvSpPr/>
          <p:nvPr/>
        </p:nvSpPr>
        <p:spPr bwMode="white">
          <a:xfrm>
            <a:off x="1608697" y="3770867"/>
            <a:ext cx="618842" cy="209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D86DA2A-E3EE-5110-2B14-5D12BC06815E}"/>
              </a:ext>
            </a:extLst>
          </p:cNvPr>
          <p:cNvSpPr/>
          <p:nvPr/>
        </p:nvSpPr>
        <p:spPr bwMode="white">
          <a:xfrm>
            <a:off x="1608697" y="4285385"/>
            <a:ext cx="609322" cy="247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5EC0C16-6C3F-F395-2EE4-D1738166F664}"/>
              </a:ext>
            </a:extLst>
          </p:cNvPr>
          <p:cNvSpPr/>
          <p:nvPr/>
        </p:nvSpPr>
        <p:spPr bwMode="white">
          <a:xfrm>
            <a:off x="1608697" y="4799904"/>
            <a:ext cx="799735" cy="209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97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0A440C-AB90-A8FF-8321-3A67D0F4D1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23" y="852369"/>
            <a:ext cx="11520000" cy="4321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2F3A15C-1E71-746D-E3E9-3398B3AE8AB8}"/>
              </a:ext>
            </a:extLst>
          </p:cNvPr>
          <p:cNvSpPr/>
          <p:nvPr/>
        </p:nvSpPr>
        <p:spPr bwMode="white">
          <a:xfrm>
            <a:off x="1571326" y="4153157"/>
            <a:ext cx="837818" cy="209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6DDF2EB-7F38-4BF8-E3F3-7450549C3BBA}"/>
              </a:ext>
            </a:extLst>
          </p:cNvPr>
          <p:cNvSpPr/>
          <p:nvPr/>
        </p:nvSpPr>
        <p:spPr bwMode="white">
          <a:xfrm>
            <a:off x="3256483" y="4153157"/>
            <a:ext cx="428429" cy="209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92C2F55-E5A5-83F6-5252-5A0A28631C55}"/>
              </a:ext>
            </a:extLst>
          </p:cNvPr>
          <p:cNvSpPr/>
          <p:nvPr/>
        </p:nvSpPr>
        <p:spPr bwMode="white">
          <a:xfrm>
            <a:off x="1571326" y="4668309"/>
            <a:ext cx="799735" cy="209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E40F6FB-DF54-9E10-4524-F25880786743}"/>
              </a:ext>
            </a:extLst>
          </p:cNvPr>
          <p:cNvSpPr/>
          <p:nvPr/>
        </p:nvSpPr>
        <p:spPr bwMode="white">
          <a:xfrm>
            <a:off x="3208880" y="4668309"/>
            <a:ext cx="647404" cy="209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5ABAAB5-C428-E469-3353-B36109E5DD47}"/>
              </a:ext>
            </a:extLst>
          </p:cNvPr>
          <p:cNvSpPr/>
          <p:nvPr/>
        </p:nvSpPr>
        <p:spPr bwMode="white">
          <a:xfrm>
            <a:off x="4703623" y="4668309"/>
            <a:ext cx="733090" cy="209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3D9DD97-4C64-33E5-01A5-17F0560A92DD}"/>
              </a:ext>
            </a:extLst>
          </p:cNvPr>
          <p:cNvSpPr/>
          <p:nvPr/>
        </p:nvSpPr>
        <p:spPr bwMode="white">
          <a:xfrm>
            <a:off x="6284053" y="4668309"/>
            <a:ext cx="533157" cy="209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DB6FBAD-0AF5-8F82-7FA7-43EDBB7B6D6B}"/>
              </a:ext>
            </a:extLst>
          </p:cNvPr>
          <p:cNvSpPr/>
          <p:nvPr/>
        </p:nvSpPr>
        <p:spPr bwMode="white">
          <a:xfrm>
            <a:off x="7664549" y="4668309"/>
            <a:ext cx="580760" cy="209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7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2024-01-22T03:21:49Z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