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773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EF7F8A-C65B-95AD-C2E9-FFBFF2C89B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58" b="8042"/>
          <a:stretch/>
        </p:blipFill>
        <p:spPr>
          <a:xfrm>
            <a:off x="4017600" y="3361107"/>
            <a:ext cx="4575416" cy="1255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C76916B8-1EFE-B03B-8324-B218F0E22D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00" b="57456"/>
          <a:stretch/>
        </p:blipFill>
        <p:spPr>
          <a:xfrm>
            <a:off x="2566170" y="1709828"/>
            <a:ext cx="7506743" cy="1282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505E49-D43E-9B73-5E90-B315AEDCA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5108"/>
            <a:ext cx="11520000" cy="1871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58ABE3-54CD-4724-6AC1-1996D457683C}"/>
              </a:ext>
            </a:extLst>
          </p:cNvPr>
          <p:cNvSpPr/>
          <p:nvPr/>
        </p:nvSpPr>
        <p:spPr bwMode="white">
          <a:xfrm>
            <a:off x="2216528" y="1686052"/>
            <a:ext cx="771173" cy="257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41B305-9734-24D3-8669-9B18E267C403}"/>
              </a:ext>
            </a:extLst>
          </p:cNvPr>
          <p:cNvSpPr/>
          <p:nvPr/>
        </p:nvSpPr>
        <p:spPr bwMode="white">
          <a:xfrm>
            <a:off x="5824859" y="1686052"/>
            <a:ext cx="904462" cy="257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862DD7-A730-A9DC-A1A2-B5D87E7623BC}"/>
              </a:ext>
            </a:extLst>
          </p:cNvPr>
          <p:cNvSpPr/>
          <p:nvPr/>
        </p:nvSpPr>
        <p:spPr bwMode="white">
          <a:xfrm>
            <a:off x="9328462" y="1686052"/>
            <a:ext cx="695008" cy="257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4FE6F4-338C-5AC1-BCD0-9389EAC68CC1}"/>
              </a:ext>
            </a:extLst>
          </p:cNvPr>
          <p:cNvSpPr/>
          <p:nvPr/>
        </p:nvSpPr>
        <p:spPr bwMode="white">
          <a:xfrm>
            <a:off x="2435504" y="2144260"/>
            <a:ext cx="1028231" cy="257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B35613D-4960-B821-6192-2977A256A05D}"/>
              </a:ext>
            </a:extLst>
          </p:cNvPr>
          <p:cNvSpPr/>
          <p:nvPr/>
        </p:nvSpPr>
        <p:spPr bwMode="white">
          <a:xfrm>
            <a:off x="5920066" y="2144260"/>
            <a:ext cx="904462" cy="257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45C79AE-B09D-FC89-803E-232D274EFFEB}"/>
              </a:ext>
            </a:extLst>
          </p:cNvPr>
          <p:cNvSpPr/>
          <p:nvPr/>
        </p:nvSpPr>
        <p:spPr bwMode="white">
          <a:xfrm>
            <a:off x="9680727" y="2144260"/>
            <a:ext cx="875900" cy="257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BF80D34-E3C1-5774-2523-7D2FE6BFDC37}"/>
              </a:ext>
            </a:extLst>
          </p:cNvPr>
          <p:cNvSpPr/>
          <p:nvPr/>
        </p:nvSpPr>
        <p:spPr bwMode="white">
          <a:xfrm>
            <a:off x="2397421" y="2602468"/>
            <a:ext cx="1275768" cy="257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EBC735E-0C1E-C40F-A71D-38379FD3E870}"/>
              </a:ext>
            </a:extLst>
          </p:cNvPr>
          <p:cNvSpPr/>
          <p:nvPr/>
        </p:nvSpPr>
        <p:spPr bwMode="white">
          <a:xfrm>
            <a:off x="5729652" y="2602468"/>
            <a:ext cx="913983" cy="257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D74B064-D83D-1077-7F73-5977C2D47DC0}"/>
              </a:ext>
            </a:extLst>
          </p:cNvPr>
          <p:cNvSpPr/>
          <p:nvPr/>
        </p:nvSpPr>
        <p:spPr bwMode="white">
          <a:xfrm>
            <a:off x="9604561" y="2602468"/>
            <a:ext cx="1113917" cy="257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6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65B9C2-B124-823D-11C2-DD9C2DDE5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9" y="946154"/>
            <a:ext cx="11520000" cy="4205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9EAB17-D84A-C139-D123-AD9649FE3AC2}"/>
              </a:ext>
            </a:extLst>
          </p:cNvPr>
          <p:cNvSpPr/>
          <p:nvPr/>
        </p:nvSpPr>
        <p:spPr bwMode="white">
          <a:xfrm>
            <a:off x="1156821" y="1594644"/>
            <a:ext cx="218975" cy="209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6307C0-EF9C-D15C-FD20-7F698E85E8EC}"/>
              </a:ext>
            </a:extLst>
          </p:cNvPr>
          <p:cNvSpPr/>
          <p:nvPr/>
        </p:nvSpPr>
        <p:spPr bwMode="white">
          <a:xfrm>
            <a:off x="1156821" y="2500622"/>
            <a:ext cx="218975" cy="219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682B98-8764-B6D0-382C-A5715AE5EB5D}"/>
              </a:ext>
            </a:extLst>
          </p:cNvPr>
          <p:cNvSpPr/>
          <p:nvPr/>
        </p:nvSpPr>
        <p:spPr bwMode="white">
          <a:xfrm>
            <a:off x="1137780" y="3425674"/>
            <a:ext cx="257057" cy="200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FF7715D-7354-E9C1-8192-5374D2C7CAEB}"/>
              </a:ext>
            </a:extLst>
          </p:cNvPr>
          <p:cNvSpPr/>
          <p:nvPr/>
        </p:nvSpPr>
        <p:spPr bwMode="white">
          <a:xfrm>
            <a:off x="1156821" y="4331653"/>
            <a:ext cx="218975" cy="209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9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EA2331-345D-C7BF-AD0F-B930D41196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9" y="899262"/>
            <a:ext cx="11520000" cy="4251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564B44-2A6D-5608-69A3-D7160FC1EEA0}"/>
              </a:ext>
            </a:extLst>
          </p:cNvPr>
          <p:cNvSpPr/>
          <p:nvPr/>
        </p:nvSpPr>
        <p:spPr bwMode="white">
          <a:xfrm>
            <a:off x="3327532" y="2967662"/>
            <a:ext cx="3436958" cy="26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78717B-5556-312D-15CD-F23B28560C6E}"/>
              </a:ext>
            </a:extLst>
          </p:cNvPr>
          <p:cNvSpPr/>
          <p:nvPr/>
        </p:nvSpPr>
        <p:spPr bwMode="white">
          <a:xfrm>
            <a:off x="3089516" y="3434720"/>
            <a:ext cx="2094545" cy="247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3A5B33A-5ED9-E7A8-9719-CB5809274346}"/>
              </a:ext>
            </a:extLst>
          </p:cNvPr>
          <p:cNvSpPr/>
          <p:nvPr/>
        </p:nvSpPr>
        <p:spPr bwMode="white">
          <a:xfrm>
            <a:off x="3384656" y="3882714"/>
            <a:ext cx="1761322" cy="26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70BAD72-AAE5-4578-B5D0-E5150AB050C4}"/>
              </a:ext>
            </a:extLst>
          </p:cNvPr>
          <p:cNvSpPr/>
          <p:nvPr/>
        </p:nvSpPr>
        <p:spPr bwMode="white">
          <a:xfrm>
            <a:off x="3327532" y="4349773"/>
            <a:ext cx="2599140" cy="257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D1816C7-43C1-15AE-5EF4-44E7FCCEBB5F}"/>
              </a:ext>
            </a:extLst>
          </p:cNvPr>
          <p:cNvSpPr/>
          <p:nvPr/>
        </p:nvSpPr>
        <p:spPr bwMode="white">
          <a:xfrm>
            <a:off x="2813416" y="4797767"/>
            <a:ext cx="2646743" cy="26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29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12D8F8-DD29-74A8-8737-E7DABD3F0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46862"/>
            <a:ext cx="11520000" cy="5550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5A0AC7-1526-74C9-409F-263898DE971C}"/>
              </a:ext>
            </a:extLst>
          </p:cNvPr>
          <p:cNvSpPr/>
          <p:nvPr/>
        </p:nvSpPr>
        <p:spPr bwMode="white">
          <a:xfrm>
            <a:off x="1121652" y="4136470"/>
            <a:ext cx="228495" cy="19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23AEE0-8FFF-4C69-86CD-24870E2871C5}"/>
              </a:ext>
            </a:extLst>
          </p:cNvPr>
          <p:cNvSpPr/>
          <p:nvPr/>
        </p:nvSpPr>
        <p:spPr bwMode="white">
          <a:xfrm>
            <a:off x="1140694" y="4593495"/>
            <a:ext cx="190413" cy="209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42262A-B563-6F1C-CAD7-500C05C1D889}"/>
              </a:ext>
            </a:extLst>
          </p:cNvPr>
          <p:cNvSpPr/>
          <p:nvPr/>
        </p:nvSpPr>
        <p:spPr bwMode="white">
          <a:xfrm>
            <a:off x="1140694" y="5050521"/>
            <a:ext cx="190413" cy="209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4746459-D7D0-37AA-BAD4-006CDD557EB9}"/>
              </a:ext>
            </a:extLst>
          </p:cNvPr>
          <p:cNvSpPr/>
          <p:nvPr/>
        </p:nvSpPr>
        <p:spPr bwMode="white">
          <a:xfrm>
            <a:off x="1121652" y="5507547"/>
            <a:ext cx="228495" cy="209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24E7C5E-B71F-BB62-9247-51FA38B07985}"/>
              </a:ext>
            </a:extLst>
          </p:cNvPr>
          <p:cNvSpPr/>
          <p:nvPr/>
        </p:nvSpPr>
        <p:spPr bwMode="white">
          <a:xfrm>
            <a:off x="1140694" y="5964573"/>
            <a:ext cx="190413" cy="209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16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2024-01-22T03:20:41Z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