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A8F604-E2F5-1353-720B-63A5C40C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767773"/>
            <a:ext cx="11520000" cy="399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710152-CB21-71D4-40BC-70118C08EC8D}"/>
              </a:ext>
            </a:extLst>
          </p:cNvPr>
          <p:cNvSpPr/>
          <p:nvPr/>
        </p:nvSpPr>
        <p:spPr bwMode="white">
          <a:xfrm>
            <a:off x="1804086" y="1977082"/>
            <a:ext cx="5265143" cy="601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8568E8-6D04-24B5-E3FC-5549DE1587AF}"/>
              </a:ext>
            </a:extLst>
          </p:cNvPr>
          <p:cNvSpPr/>
          <p:nvPr/>
        </p:nvSpPr>
        <p:spPr bwMode="white">
          <a:xfrm>
            <a:off x="4717626" y="3072132"/>
            <a:ext cx="2659358" cy="476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76FDAC-E475-9539-24EB-22528F17CB70}"/>
              </a:ext>
            </a:extLst>
          </p:cNvPr>
          <p:cNvSpPr/>
          <p:nvPr/>
        </p:nvSpPr>
        <p:spPr bwMode="white">
          <a:xfrm>
            <a:off x="4727147" y="4041573"/>
            <a:ext cx="3144107" cy="531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A33BF7-5AE5-310E-17A3-E2EFF823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6" y="0"/>
            <a:ext cx="10946433" cy="6724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46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6935FF-C20B-AA8A-C597-11ACD8BEEA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916054"/>
            <a:ext cx="11520000" cy="401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4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9C3D86-3287-FD51-4F35-CD4E03AB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7" y="1138476"/>
            <a:ext cx="11520000" cy="3118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46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F9C14E-5229-E785-B213-4C3EB5F7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687838" cy="6073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5C8C24-B32D-CE8C-06EF-95E95040FE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1" y="940768"/>
            <a:ext cx="11520000" cy="500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1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646" y="3380780"/>
            <a:ext cx="5122214" cy="919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879458-36B7-49F5-D451-2D1C6755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464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ED4712-351F-3A48-84CF-B1AD0BFBEB97}"/>
              </a:ext>
            </a:extLst>
          </p:cNvPr>
          <p:cNvSpPr/>
          <p:nvPr/>
        </p:nvSpPr>
        <p:spPr bwMode="white">
          <a:xfrm>
            <a:off x="2113543" y="2879125"/>
            <a:ext cx="1172154" cy="43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093839-332C-4E44-14A0-7719B3EEA43D}"/>
              </a:ext>
            </a:extLst>
          </p:cNvPr>
          <p:cNvSpPr/>
          <p:nvPr/>
        </p:nvSpPr>
        <p:spPr bwMode="white">
          <a:xfrm>
            <a:off x="7927429" y="3014853"/>
            <a:ext cx="1369076" cy="384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A9342F-EABD-27CF-E864-99258BCCB873}"/>
              </a:ext>
            </a:extLst>
          </p:cNvPr>
          <p:cNvSpPr/>
          <p:nvPr/>
        </p:nvSpPr>
        <p:spPr bwMode="white">
          <a:xfrm>
            <a:off x="2076034" y="4103061"/>
            <a:ext cx="703292" cy="40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321534-45F5-E01C-590E-7D081D0EC94B}"/>
              </a:ext>
            </a:extLst>
          </p:cNvPr>
          <p:cNvSpPr/>
          <p:nvPr/>
        </p:nvSpPr>
        <p:spPr bwMode="white">
          <a:xfrm>
            <a:off x="7646112" y="4103061"/>
            <a:ext cx="1031496" cy="40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C9D5A3-118A-A93B-5FC6-441E1331A2AB}"/>
              </a:ext>
            </a:extLst>
          </p:cNvPr>
          <p:cNvSpPr/>
          <p:nvPr/>
        </p:nvSpPr>
        <p:spPr bwMode="white">
          <a:xfrm>
            <a:off x="2498009" y="5285081"/>
            <a:ext cx="1378453" cy="40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A9E2CE-51C8-BDEB-F737-5A08603702DE}"/>
              </a:ext>
            </a:extLst>
          </p:cNvPr>
          <p:cNvSpPr/>
          <p:nvPr/>
        </p:nvSpPr>
        <p:spPr bwMode="white">
          <a:xfrm>
            <a:off x="7664867" y="5388273"/>
            <a:ext cx="1078382" cy="3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020162-C7CB-8674-0164-D8D203C0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23D307-2872-DEE5-969C-BDF1DA1EBB96}"/>
              </a:ext>
            </a:extLst>
          </p:cNvPr>
          <p:cNvSpPr/>
          <p:nvPr/>
        </p:nvSpPr>
        <p:spPr bwMode="white">
          <a:xfrm>
            <a:off x="2702082" y="1912303"/>
            <a:ext cx="2027900" cy="5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D2C99-DB43-E562-FBD7-5B14682B6D3F}"/>
              </a:ext>
            </a:extLst>
          </p:cNvPr>
          <p:cNvSpPr/>
          <p:nvPr/>
        </p:nvSpPr>
        <p:spPr bwMode="white">
          <a:xfrm>
            <a:off x="7681388" y="1912303"/>
            <a:ext cx="1475702" cy="5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289AF1-AC6C-2758-CDF6-7CB30D419382}"/>
              </a:ext>
            </a:extLst>
          </p:cNvPr>
          <p:cNvSpPr/>
          <p:nvPr/>
        </p:nvSpPr>
        <p:spPr bwMode="white">
          <a:xfrm>
            <a:off x="2416462" y="3121766"/>
            <a:ext cx="1694677" cy="5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B576EB-D14D-C36D-498A-5C2BC9F3AF41}"/>
              </a:ext>
            </a:extLst>
          </p:cNvPr>
          <p:cNvSpPr/>
          <p:nvPr/>
        </p:nvSpPr>
        <p:spPr bwMode="white">
          <a:xfrm>
            <a:off x="8424000" y="3121766"/>
            <a:ext cx="1942214" cy="504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3D05BEA-F487-C585-995C-A55BAA9AB69E}"/>
              </a:ext>
            </a:extLst>
          </p:cNvPr>
          <p:cNvSpPr/>
          <p:nvPr/>
        </p:nvSpPr>
        <p:spPr bwMode="white">
          <a:xfrm>
            <a:off x="2940099" y="4321707"/>
            <a:ext cx="1923173" cy="495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14AB280-F853-92C9-3843-75433A71F2A3}"/>
              </a:ext>
            </a:extLst>
          </p:cNvPr>
          <p:cNvSpPr/>
          <p:nvPr/>
        </p:nvSpPr>
        <p:spPr bwMode="white">
          <a:xfrm>
            <a:off x="8462082" y="4321707"/>
            <a:ext cx="1970776" cy="5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40208C-3C63-6FA6-AF89-B67D47D3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1" y="817200"/>
            <a:ext cx="11520000" cy="4690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75B4BD-8C72-4EA1-1935-2D6C234F43BF}"/>
              </a:ext>
            </a:extLst>
          </p:cNvPr>
          <p:cNvSpPr/>
          <p:nvPr/>
        </p:nvSpPr>
        <p:spPr bwMode="white">
          <a:xfrm>
            <a:off x="4849702" y="2275745"/>
            <a:ext cx="1142479" cy="50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14DE1D-6AF3-B155-84DD-2DBE582E878E}"/>
              </a:ext>
            </a:extLst>
          </p:cNvPr>
          <p:cNvSpPr/>
          <p:nvPr/>
        </p:nvSpPr>
        <p:spPr bwMode="white">
          <a:xfrm>
            <a:off x="3488247" y="3467368"/>
            <a:ext cx="3636892" cy="533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52D405-531A-0C37-EF9A-891222883C2F}"/>
              </a:ext>
            </a:extLst>
          </p:cNvPr>
          <p:cNvSpPr/>
          <p:nvPr/>
        </p:nvSpPr>
        <p:spPr bwMode="white">
          <a:xfrm>
            <a:off x="2659950" y="4678056"/>
            <a:ext cx="2827636" cy="524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4B2F6B-3AC5-6BBE-B015-B892C9ACDD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76627" cy="609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8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CCEBAE-5088-298A-BC27-525F3628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F09737-EA0C-B47B-A0D9-8C3E1F807A7C}"/>
              </a:ext>
            </a:extLst>
          </p:cNvPr>
          <p:cNvSpPr/>
          <p:nvPr/>
        </p:nvSpPr>
        <p:spPr bwMode="white">
          <a:xfrm>
            <a:off x="4929917" y="3121230"/>
            <a:ext cx="4288224" cy="50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3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89B162-7543-9972-5814-B173922603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53059" cy="595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092EEB-ABE9-BE25-6C17-997DF1D5309E}"/>
              </a:ext>
            </a:extLst>
          </p:cNvPr>
          <p:cNvSpPr/>
          <p:nvPr/>
        </p:nvSpPr>
        <p:spPr bwMode="white">
          <a:xfrm>
            <a:off x="1791730" y="1952368"/>
            <a:ext cx="4856205" cy="50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BE31C8-791A-6A0A-46E1-6E82F11B3794}"/>
              </a:ext>
            </a:extLst>
          </p:cNvPr>
          <p:cNvSpPr/>
          <p:nvPr/>
        </p:nvSpPr>
        <p:spPr bwMode="white">
          <a:xfrm>
            <a:off x="7879066" y="4287795"/>
            <a:ext cx="3588004" cy="573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ED45BC-ADF7-1193-46BF-97A9403F034F}"/>
              </a:ext>
            </a:extLst>
          </p:cNvPr>
          <p:cNvSpPr/>
          <p:nvPr/>
        </p:nvSpPr>
        <p:spPr bwMode="white">
          <a:xfrm>
            <a:off x="4607895" y="5474043"/>
            <a:ext cx="4029478" cy="60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7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27EA79-1C4A-96FE-6CC4-91570B5708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5" y="1076692"/>
            <a:ext cx="11520000" cy="306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4CA5E7-41B6-C054-54E6-171E21D29E33}"/>
              </a:ext>
            </a:extLst>
          </p:cNvPr>
          <p:cNvSpPr/>
          <p:nvPr/>
        </p:nvSpPr>
        <p:spPr bwMode="white">
          <a:xfrm>
            <a:off x="1940012" y="2373251"/>
            <a:ext cx="3193487" cy="495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C0DDAA-C432-0A04-E0F6-D1B31BF6C7F0}"/>
              </a:ext>
            </a:extLst>
          </p:cNvPr>
          <p:cNvSpPr/>
          <p:nvPr/>
        </p:nvSpPr>
        <p:spPr bwMode="white">
          <a:xfrm>
            <a:off x="6675846" y="3383805"/>
            <a:ext cx="3075173" cy="52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