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677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8B4BBC-A98F-69F5-DDED-79B7DE612A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3041" b="6410"/>
          <a:stretch/>
        </p:blipFill>
        <p:spPr>
          <a:xfrm>
            <a:off x="3934867" y="3340266"/>
            <a:ext cx="4994644" cy="1182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58DC1574-6037-4A7D-D984-A726C3B93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2" b="58620"/>
          <a:stretch/>
        </p:blipFill>
        <p:spPr>
          <a:xfrm>
            <a:off x="2619873" y="1823040"/>
            <a:ext cx="7451589" cy="1095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385185-9495-BE57-2F2A-87CBF1E99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5" y="924444"/>
            <a:ext cx="11520000" cy="4150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1EA5E5-D64A-8973-E2D1-88795A517D29}"/>
              </a:ext>
            </a:extLst>
          </p:cNvPr>
          <p:cNvSpPr/>
          <p:nvPr/>
        </p:nvSpPr>
        <p:spPr bwMode="white">
          <a:xfrm>
            <a:off x="1187618" y="4206291"/>
            <a:ext cx="209454" cy="20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09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964145-7EC6-861E-DDF2-C52FA4CEC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58311"/>
            <a:ext cx="11520000" cy="409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DF5BF9A-42D4-C05B-036F-8E401A7210EE}"/>
              </a:ext>
            </a:extLst>
          </p:cNvPr>
          <p:cNvSpPr/>
          <p:nvPr/>
        </p:nvSpPr>
        <p:spPr bwMode="white">
          <a:xfrm>
            <a:off x="976661" y="1110730"/>
            <a:ext cx="209454" cy="2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50612A-D15A-5A08-D818-05A997D89571}"/>
              </a:ext>
            </a:extLst>
          </p:cNvPr>
          <p:cNvSpPr/>
          <p:nvPr/>
        </p:nvSpPr>
        <p:spPr bwMode="white">
          <a:xfrm>
            <a:off x="967140" y="2130036"/>
            <a:ext cx="218975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E718BD-AC58-805D-729D-3165255087AB}"/>
              </a:ext>
            </a:extLst>
          </p:cNvPr>
          <p:cNvSpPr/>
          <p:nvPr/>
        </p:nvSpPr>
        <p:spPr bwMode="white">
          <a:xfrm>
            <a:off x="967140" y="3149342"/>
            <a:ext cx="218975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11DB760-F944-47C8-E6E5-99AC7B7FC691}"/>
              </a:ext>
            </a:extLst>
          </p:cNvPr>
          <p:cNvSpPr/>
          <p:nvPr/>
        </p:nvSpPr>
        <p:spPr bwMode="white">
          <a:xfrm>
            <a:off x="967140" y="4168647"/>
            <a:ext cx="228495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DF1596-3CD9-07FE-B532-468A6656A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3" y="664800"/>
            <a:ext cx="11520000" cy="5179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631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FDAEDB-B9E1-4E68-68B7-D0FBFC5B8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59912"/>
            <a:ext cx="11520000" cy="2546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D41B495-F22C-C9CE-D601-D1AA08350BA3}"/>
              </a:ext>
            </a:extLst>
          </p:cNvPr>
          <p:cNvSpPr/>
          <p:nvPr/>
        </p:nvSpPr>
        <p:spPr bwMode="white">
          <a:xfrm>
            <a:off x="995702" y="1193421"/>
            <a:ext cx="190413" cy="209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D202D5-77EA-5B28-AADA-33DB3B7E6995}"/>
              </a:ext>
            </a:extLst>
          </p:cNvPr>
          <p:cNvSpPr/>
          <p:nvPr/>
        </p:nvSpPr>
        <p:spPr bwMode="white">
          <a:xfrm>
            <a:off x="995702" y="1708387"/>
            <a:ext cx="190413" cy="200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C92AF1-A7AB-27D6-7700-99524944DAEE}"/>
              </a:ext>
            </a:extLst>
          </p:cNvPr>
          <p:cNvSpPr/>
          <p:nvPr/>
        </p:nvSpPr>
        <p:spPr bwMode="white">
          <a:xfrm>
            <a:off x="967140" y="2213817"/>
            <a:ext cx="228495" cy="209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6CB1A5-9E6A-53E1-F665-3F6460F20963}"/>
              </a:ext>
            </a:extLst>
          </p:cNvPr>
          <p:cNvSpPr/>
          <p:nvPr/>
        </p:nvSpPr>
        <p:spPr bwMode="white">
          <a:xfrm>
            <a:off x="967140" y="2728783"/>
            <a:ext cx="228495" cy="200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1830242-A64F-13BE-D9E3-28F2B59734C7}"/>
              </a:ext>
            </a:extLst>
          </p:cNvPr>
          <p:cNvSpPr/>
          <p:nvPr/>
        </p:nvSpPr>
        <p:spPr bwMode="white">
          <a:xfrm>
            <a:off x="995702" y="3234213"/>
            <a:ext cx="190413" cy="209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7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2024-01-22T03:12:04Z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