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4" r:id="rId4"/>
    <p:sldId id="263" r:id="rId5"/>
    <p:sldId id="262" r:id="rId6"/>
    <p:sldId id="261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5" d="100"/>
          <a:sy n="55" d="100"/>
        </p:scale>
        <p:origin x="1157" y="7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EA9D0E4-AC7E-4419-75DB-74BA76379E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01" b="7053"/>
          <a:stretch/>
        </p:blipFill>
        <p:spPr>
          <a:xfrm>
            <a:off x="3893303" y="3214036"/>
            <a:ext cx="4904727" cy="1266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58DC1574-6037-4A7D-D984-A726C3B93F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02" b="58620"/>
          <a:stretch/>
        </p:blipFill>
        <p:spPr>
          <a:xfrm>
            <a:off x="2619873" y="1823040"/>
            <a:ext cx="7451589" cy="10956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F4313FD-E583-5328-DCE3-54E2F8E4DA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45" y="886473"/>
            <a:ext cx="11520000" cy="35217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D590D5B-E762-FEE1-5B43-C3E9032D6449}"/>
              </a:ext>
            </a:extLst>
          </p:cNvPr>
          <p:cNvSpPr/>
          <p:nvPr/>
        </p:nvSpPr>
        <p:spPr bwMode="white">
          <a:xfrm>
            <a:off x="10515600" y="831053"/>
            <a:ext cx="1350545" cy="554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8F11BE3-6B36-BE73-D3C8-FF1E900C99EE}"/>
              </a:ext>
            </a:extLst>
          </p:cNvPr>
          <p:cNvSpPr/>
          <p:nvPr/>
        </p:nvSpPr>
        <p:spPr bwMode="white">
          <a:xfrm>
            <a:off x="1088756" y="1669077"/>
            <a:ext cx="257057" cy="2099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F801EE7-C63B-EEDD-AB75-56B818CE0AA4}"/>
              </a:ext>
            </a:extLst>
          </p:cNvPr>
          <p:cNvSpPr/>
          <p:nvPr/>
        </p:nvSpPr>
        <p:spPr bwMode="white">
          <a:xfrm>
            <a:off x="1117318" y="2251259"/>
            <a:ext cx="209454" cy="2004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78F808E-4724-DA46-BE4B-1766E885A91A}"/>
              </a:ext>
            </a:extLst>
          </p:cNvPr>
          <p:cNvSpPr/>
          <p:nvPr/>
        </p:nvSpPr>
        <p:spPr bwMode="white">
          <a:xfrm>
            <a:off x="1088756" y="2823897"/>
            <a:ext cx="257057" cy="2004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5900352-2322-F3FA-111A-D06E858A2FA5}"/>
              </a:ext>
            </a:extLst>
          </p:cNvPr>
          <p:cNvSpPr/>
          <p:nvPr/>
        </p:nvSpPr>
        <p:spPr bwMode="white">
          <a:xfrm>
            <a:off x="1117318" y="3396535"/>
            <a:ext cx="209454" cy="2099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AA06C5D-EBD2-F872-126C-E44D815A7BCD}"/>
              </a:ext>
            </a:extLst>
          </p:cNvPr>
          <p:cNvSpPr/>
          <p:nvPr/>
        </p:nvSpPr>
        <p:spPr bwMode="white">
          <a:xfrm>
            <a:off x="1107797" y="3969172"/>
            <a:ext cx="218975" cy="2099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37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12A9E85-2C39-A6A6-3A71-77B14AA000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135855"/>
            <a:ext cx="11520000" cy="25668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AAF108F-C669-CE43-60CA-51F3191C4239}"/>
              </a:ext>
            </a:extLst>
          </p:cNvPr>
          <p:cNvSpPr/>
          <p:nvPr/>
        </p:nvSpPr>
        <p:spPr bwMode="white">
          <a:xfrm>
            <a:off x="1293024" y="3254254"/>
            <a:ext cx="199933" cy="2003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D9F8C76-5A72-84B8-8B5B-660A7AF21448}"/>
              </a:ext>
            </a:extLst>
          </p:cNvPr>
          <p:cNvSpPr/>
          <p:nvPr/>
        </p:nvSpPr>
        <p:spPr bwMode="white">
          <a:xfrm>
            <a:off x="3425652" y="3254254"/>
            <a:ext cx="190413" cy="2003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5A72046-DA92-A75B-93F5-45B9AB87EEFA}"/>
              </a:ext>
            </a:extLst>
          </p:cNvPr>
          <p:cNvSpPr/>
          <p:nvPr/>
        </p:nvSpPr>
        <p:spPr bwMode="white">
          <a:xfrm>
            <a:off x="5986710" y="3254254"/>
            <a:ext cx="133289" cy="2003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22C6F31-F788-2342-AEF4-63A72CF695ED}"/>
              </a:ext>
            </a:extLst>
          </p:cNvPr>
          <p:cNvSpPr/>
          <p:nvPr/>
        </p:nvSpPr>
        <p:spPr bwMode="white">
          <a:xfrm>
            <a:off x="8500165" y="3254254"/>
            <a:ext cx="190413" cy="2003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85284F0-9FFE-3C50-A76D-6ACDC519E673}"/>
              </a:ext>
            </a:extLst>
          </p:cNvPr>
          <p:cNvSpPr/>
          <p:nvPr/>
        </p:nvSpPr>
        <p:spPr bwMode="white">
          <a:xfrm>
            <a:off x="10651834" y="3254254"/>
            <a:ext cx="199933" cy="2003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549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8C0FF01-36FD-CAEC-8439-3C30BD4DB3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09" y="1038873"/>
            <a:ext cx="11520000" cy="34886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A29CED1-AC8C-C4C2-2CC2-3370721531A4}"/>
              </a:ext>
            </a:extLst>
          </p:cNvPr>
          <p:cNvSpPr/>
          <p:nvPr/>
        </p:nvSpPr>
        <p:spPr bwMode="white">
          <a:xfrm>
            <a:off x="1130320" y="1810952"/>
            <a:ext cx="257057" cy="200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FB1E1FB-64A2-3609-C5C6-45B541DA7D23}"/>
              </a:ext>
            </a:extLst>
          </p:cNvPr>
          <p:cNvSpPr/>
          <p:nvPr/>
        </p:nvSpPr>
        <p:spPr bwMode="white">
          <a:xfrm>
            <a:off x="1130320" y="2382862"/>
            <a:ext cx="257057" cy="209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E0E7A4C-908D-B10B-F780-8DDC5D3847BE}"/>
              </a:ext>
            </a:extLst>
          </p:cNvPr>
          <p:cNvSpPr/>
          <p:nvPr/>
        </p:nvSpPr>
        <p:spPr bwMode="white">
          <a:xfrm>
            <a:off x="1149361" y="2954773"/>
            <a:ext cx="218975" cy="209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51C656B-8B12-9DAC-456B-DD777F9A691D}"/>
              </a:ext>
            </a:extLst>
          </p:cNvPr>
          <p:cNvSpPr/>
          <p:nvPr/>
        </p:nvSpPr>
        <p:spPr bwMode="white">
          <a:xfrm>
            <a:off x="1158882" y="3536215"/>
            <a:ext cx="209454" cy="200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988E5B1-642F-5BE8-27E2-366B03A947AF}"/>
              </a:ext>
            </a:extLst>
          </p:cNvPr>
          <p:cNvSpPr/>
          <p:nvPr/>
        </p:nvSpPr>
        <p:spPr bwMode="white">
          <a:xfrm>
            <a:off x="1149361" y="4108126"/>
            <a:ext cx="218975" cy="209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45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A84986A-BF4D-4605-7761-B7737725EF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91" y="235310"/>
            <a:ext cx="11520000" cy="40880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2E4F465-C983-5DEF-B3A8-4721F1BBEE1C}"/>
              </a:ext>
            </a:extLst>
          </p:cNvPr>
          <p:cNvSpPr/>
          <p:nvPr/>
        </p:nvSpPr>
        <p:spPr bwMode="white">
          <a:xfrm>
            <a:off x="1074902" y="1035759"/>
            <a:ext cx="257057" cy="2096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213251D-9FA0-FC7D-8D90-7FB1DE3EB83E}"/>
              </a:ext>
            </a:extLst>
          </p:cNvPr>
          <p:cNvSpPr/>
          <p:nvPr/>
        </p:nvSpPr>
        <p:spPr bwMode="white">
          <a:xfrm>
            <a:off x="1103464" y="2188787"/>
            <a:ext cx="209454" cy="2096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0017182-D6BE-81F5-0CAF-7638465B7761}"/>
              </a:ext>
            </a:extLst>
          </p:cNvPr>
          <p:cNvSpPr/>
          <p:nvPr/>
        </p:nvSpPr>
        <p:spPr bwMode="white">
          <a:xfrm>
            <a:off x="1074902" y="3341815"/>
            <a:ext cx="257057" cy="2096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0B86549C-6101-3408-FAEA-54433CD8D8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09" y="4323318"/>
            <a:ext cx="11520000" cy="22858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CEC5BE0-C55D-FC54-5225-01B0DD0A611D}"/>
              </a:ext>
            </a:extLst>
          </p:cNvPr>
          <p:cNvSpPr/>
          <p:nvPr/>
        </p:nvSpPr>
        <p:spPr bwMode="white">
          <a:xfrm>
            <a:off x="1140049" y="4485229"/>
            <a:ext cx="228495" cy="209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5DA25C3-3FA4-C150-8036-483CCF480B82}"/>
              </a:ext>
            </a:extLst>
          </p:cNvPr>
          <p:cNvSpPr/>
          <p:nvPr/>
        </p:nvSpPr>
        <p:spPr bwMode="white">
          <a:xfrm>
            <a:off x="1140049" y="5637660"/>
            <a:ext cx="228495" cy="209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044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2024-01-22T03:10:54Z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