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4" r:id="rId4"/>
    <p:sldId id="263" r:id="rId5"/>
    <p:sldId id="261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739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3BE6B5-4683-5541-1538-3B358D8C09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97" b="18835"/>
          <a:stretch/>
        </p:blipFill>
        <p:spPr>
          <a:xfrm>
            <a:off x="4168071" y="3195797"/>
            <a:ext cx="4548526" cy="1202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58DC1574-6037-4A7D-D984-A726C3B93F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02" b="58620"/>
          <a:stretch/>
        </p:blipFill>
        <p:spPr>
          <a:xfrm>
            <a:off x="2619873" y="1823040"/>
            <a:ext cx="7451589" cy="1095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3B64BE-7B0F-F3C6-FBBA-7F4DB56A86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46137"/>
            <a:ext cx="11520000" cy="4472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A086884-DCA3-81C9-2303-FEBA47AEF9A7}"/>
              </a:ext>
            </a:extLst>
          </p:cNvPr>
          <p:cNvSpPr/>
          <p:nvPr/>
        </p:nvSpPr>
        <p:spPr bwMode="white">
          <a:xfrm>
            <a:off x="1102611" y="1542270"/>
            <a:ext cx="257057" cy="200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815B7F5-A113-5ABF-7653-FA71E8E13BCC}"/>
              </a:ext>
            </a:extLst>
          </p:cNvPr>
          <p:cNvSpPr/>
          <p:nvPr/>
        </p:nvSpPr>
        <p:spPr bwMode="white">
          <a:xfrm>
            <a:off x="1121652" y="2514951"/>
            <a:ext cx="218975" cy="209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7F465DA-5416-5B2D-7914-6CA8050579EA}"/>
              </a:ext>
            </a:extLst>
          </p:cNvPr>
          <p:cNvSpPr/>
          <p:nvPr/>
        </p:nvSpPr>
        <p:spPr bwMode="white">
          <a:xfrm>
            <a:off x="1131173" y="3497167"/>
            <a:ext cx="209454" cy="209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4141114-BCD5-0667-21D7-0C8EEF0AB9D5}"/>
              </a:ext>
            </a:extLst>
          </p:cNvPr>
          <p:cNvSpPr/>
          <p:nvPr/>
        </p:nvSpPr>
        <p:spPr bwMode="white">
          <a:xfrm>
            <a:off x="1121652" y="4479383"/>
            <a:ext cx="218975" cy="209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8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52ADB2-CD9B-D0B2-65EC-3E431526EE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79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1C8D5ED-0A76-4A95-E602-33A6B7B08EAF}"/>
              </a:ext>
            </a:extLst>
          </p:cNvPr>
          <p:cNvSpPr/>
          <p:nvPr/>
        </p:nvSpPr>
        <p:spPr bwMode="white">
          <a:xfrm>
            <a:off x="2035636" y="1065762"/>
            <a:ext cx="761652" cy="257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E4D4E62-5A15-B56A-E233-9D0344AE8F5F}"/>
              </a:ext>
            </a:extLst>
          </p:cNvPr>
          <p:cNvSpPr/>
          <p:nvPr/>
        </p:nvSpPr>
        <p:spPr bwMode="white">
          <a:xfrm>
            <a:off x="5653487" y="1065762"/>
            <a:ext cx="980628" cy="257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780C4D6-F2D4-4577-8DF3-E61E3014B358}"/>
              </a:ext>
            </a:extLst>
          </p:cNvPr>
          <p:cNvSpPr/>
          <p:nvPr/>
        </p:nvSpPr>
        <p:spPr bwMode="white">
          <a:xfrm>
            <a:off x="9366545" y="1065762"/>
            <a:ext cx="866380" cy="257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BB3C0A7-17C1-A771-4468-EC3CA73B621F}"/>
              </a:ext>
            </a:extLst>
          </p:cNvPr>
          <p:cNvSpPr/>
          <p:nvPr/>
        </p:nvSpPr>
        <p:spPr bwMode="white">
          <a:xfrm>
            <a:off x="2321256" y="1552166"/>
            <a:ext cx="1037752" cy="257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2B0C745-631E-EE36-8767-B84E23D379AD}"/>
              </a:ext>
            </a:extLst>
          </p:cNvPr>
          <p:cNvSpPr/>
          <p:nvPr/>
        </p:nvSpPr>
        <p:spPr bwMode="white">
          <a:xfrm>
            <a:off x="5624925" y="1552166"/>
            <a:ext cx="1009190" cy="267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0637E5B-E038-083D-5D53-83187E7BC12A}"/>
              </a:ext>
            </a:extLst>
          </p:cNvPr>
          <p:cNvSpPr/>
          <p:nvPr/>
        </p:nvSpPr>
        <p:spPr bwMode="white">
          <a:xfrm>
            <a:off x="9442710" y="1552166"/>
            <a:ext cx="999669" cy="267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F5E502E-7CAA-5159-8409-8857E8D8A541}"/>
              </a:ext>
            </a:extLst>
          </p:cNvPr>
          <p:cNvSpPr/>
          <p:nvPr/>
        </p:nvSpPr>
        <p:spPr bwMode="white">
          <a:xfrm>
            <a:off x="2102280" y="2048108"/>
            <a:ext cx="913983" cy="247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BD3C185-14AF-4261-B3E8-4F419D79E14F}"/>
              </a:ext>
            </a:extLst>
          </p:cNvPr>
          <p:cNvSpPr/>
          <p:nvPr/>
        </p:nvSpPr>
        <p:spPr bwMode="white">
          <a:xfrm>
            <a:off x="5691570" y="2048108"/>
            <a:ext cx="942545" cy="247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C2B8E414-FF4C-A9A7-FFBD-9B09E62272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439138"/>
            <a:ext cx="11520000" cy="3253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A165C9A-F963-0E32-3B19-213CF8EF24C6}"/>
              </a:ext>
            </a:extLst>
          </p:cNvPr>
          <p:cNvSpPr/>
          <p:nvPr/>
        </p:nvSpPr>
        <p:spPr bwMode="white">
          <a:xfrm>
            <a:off x="3063867" y="4318463"/>
            <a:ext cx="1266247" cy="248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A030A54-BE7B-4F39-B9C0-7853E55A22A2}"/>
              </a:ext>
            </a:extLst>
          </p:cNvPr>
          <p:cNvSpPr/>
          <p:nvPr/>
        </p:nvSpPr>
        <p:spPr bwMode="white">
          <a:xfrm>
            <a:off x="8433520" y="4318463"/>
            <a:ext cx="1294809" cy="257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8C88ED0-FBC1-ED56-803B-8CF1B98EC885}"/>
              </a:ext>
            </a:extLst>
          </p:cNvPr>
          <p:cNvSpPr/>
          <p:nvPr/>
        </p:nvSpPr>
        <p:spPr bwMode="white">
          <a:xfrm>
            <a:off x="4063537" y="4804989"/>
            <a:ext cx="1037752" cy="257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31EA9FA-B42F-4D89-0B80-6066A8C56B8F}"/>
              </a:ext>
            </a:extLst>
          </p:cNvPr>
          <p:cNvSpPr/>
          <p:nvPr/>
        </p:nvSpPr>
        <p:spPr bwMode="white">
          <a:xfrm>
            <a:off x="7224396" y="4804989"/>
            <a:ext cx="1351933" cy="257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B592AC8F-7DAB-E7EB-475F-1883F6C9FBB2}"/>
              </a:ext>
            </a:extLst>
          </p:cNvPr>
          <p:cNvSpPr/>
          <p:nvPr/>
        </p:nvSpPr>
        <p:spPr bwMode="white">
          <a:xfrm>
            <a:off x="3149553" y="5291515"/>
            <a:ext cx="1266247" cy="257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8F76151A-A901-B6F5-EA6A-087E9DA27DC8}"/>
              </a:ext>
            </a:extLst>
          </p:cNvPr>
          <p:cNvSpPr/>
          <p:nvPr/>
        </p:nvSpPr>
        <p:spPr bwMode="white">
          <a:xfrm>
            <a:off x="8109818" y="5291515"/>
            <a:ext cx="1313851" cy="257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42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BCAF27-504D-3B95-40AD-C04A3467AB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70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A950F835-D93E-BDC2-3D51-E3F60E7A26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88" y="4030527"/>
            <a:ext cx="11520000" cy="2521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298A3CB-440A-383E-C28E-2DC99B27C692}"/>
              </a:ext>
            </a:extLst>
          </p:cNvPr>
          <p:cNvSpPr/>
          <p:nvPr/>
        </p:nvSpPr>
        <p:spPr bwMode="white">
          <a:xfrm>
            <a:off x="1252721" y="4679983"/>
            <a:ext cx="3760661" cy="267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A18158E-96C6-E757-EC47-981B1E18C919}"/>
              </a:ext>
            </a:extLst>
          </p:cNvPr>
          <p:cNvSpPr/>
          <p:nvPr/>
        </p:nvSpPr>
        <p:spPr bwMode="white">
          <a:xfrm>
            <a:off x="1252721" y="5176627"/>
            <a:ext cx="5645752" cy="257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143BF48-6373-79A3-3FD8-CA5AA1D12BA4}"/>
              </a:ext>
            </a:extLst>
          </p:cNvPr>
          <p:cNvSpPr/>
          <p:nvPr/>
        </p:nvSpPr>
        <p:spPr bwMode="white">
          <a:xfrm>
            <a:off x="1252721" y="5663720"/>
            <a:ext cx="3589289" cy="257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56C8D9E-E854-012D-7FEC-6A05BA634042}"/>
              </a:ext>
            </a:extLst>
          </p:cNvPr>
          <p:cNvSpPr/>
          <p:nvPr/>
        </p:nvSpPr>
        <p:spPr bwMode="white">
          <a:xfrm>
            <a:off x="1252721" y="6160363"/>
            <a:ext cx="4189090" cy="257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298A3CB-440A-383E-C28E-2DC99B27C692}"/>
              </a:ext>
            </a:extLst>
          </p:cNvPr>
          <p:cNvSpPr/>
          <p:nvPr/>
        </p:nvSpPr>
        <p:spPr bwMode="white">
          <a:xfrm>
            <a:off x="7465671" y="360001"/>
            <a:ext cx="2179513" cy="450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16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2024-01-22T03:07:49Z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