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2C0E45-AB4B-490A-F249-30D0C73EB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73" b="13267"/>
          <a:stretch/>
        </p:blipFill>
        <p:spPr>
          <a:xfrm>
            <a:off x="4548940" y="3288552"/>
            <a:ext cx="4100789" cy="1032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19DDB5-43EA-BD07-28B9-EA2584AFB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6" y="1138476"/>
            <a:ext cx="11520000" cy="264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600876-9CF6-1718-C316-1A3503E67413}"/>
              </a:ext>
            </a:extLst>
          </p:cNvPr>
          <p:cNvSpPr/>
          <p:nvPr/>
        </p:nvSpPr>
        <p:spPr bwMode="white">
          <a:xfrm>
            <a:off x="1114967" y="1749693"/>
            <a:ext cx="257057" cy="21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F1D145-3D16-9020-52F7-1F81910B775C}"/>
              </a:ext>
            </a:extLst>
          </p:cNvPr>
          <p:cNvSpPr/>
          <p:nvPr/>
        </p:nvSpPr>
        <p:spPr bwMode="white">
          <a:xfrm>
            <a:off x="1134008" y="2179455"/>
            <a:ext cx="228495" cy="20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1AEA2F-65AD-D88A-55A5-3A1B02E0E26F}"/>
              </a:ext>
            </a:extLst>
          </p:cNvPr>
          <p:cNvSpPr/>
          <p:nvPr/>
        </p:nvSpPr>
        <p:spPr bwMode="white">
          <a:xfrm>
            <a:off x="1143529" y="2599667"/>
            <a:ext cx="209454" cy="21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169C21-1B2A-D4E0-AE75-F5BE4A54ABDF}"/>
              </a:ext>
            </a:extLst>
          </p:cNvPr>
          <p:cNvSpPr/>
          <p:nvPr/>
        </p:nvSpPr>
        <p:spPr bwMode="white">
          <a:xfrm>
            <a:off x="1134008" y="3029429"/>
            <a:ext cx="228495" cy="21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34DCB0-0FA8-5B2D-FB3E-379B8B15F2F7}"/>
              </a:ext>
            </a:extLst>
          </p:cNvPr>
          <p:cNvSpPr/>
          <p:nvPr/>
        </p:nvSpPr>
        <p:spPr bwMode="white">
          <a:xfrm>
            <a:off x="1143529" y="3459191"/>
            <a:ext cx="209454" cy="21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6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5DC46A-B2C2-13D7-D0C7-B433E0B0E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4270"/>
            <a:ext cx="11520000" cy="4732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37D7B3-8B28-4594-1D0D-6FA3D99F5D6D}"/>
              </a:ext>
            </a:extLst>
          </p:cNvPr>
          <p:cNvSpPr/>
          <p:nvPr/>
        </p:nvSpPr>
        <p:spPr bwMode="white">
          <a:xfrm>
            <a:off x="1121652" y="1425637"/>
            <a:ext cx="218975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8D0102-4A28-3395-C025-DEEF6BB1666A}"/>
              </a:ext>
            </a:extLst>
          </p:cNvPr>
          <p:cNvSpPr/>
          <p:nvPr/>
        </p:nvSpPr>
        <p:spPr bwMode="white">
          <a:xfrm>
            <a:off x="1131173" y="2282689"/>
            <a:ext cx="209454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61755D-C528-4EF3-2251-8F0FD84FA759}"/>
              </a:ext>
            </a:extLst>
          </p:cNvPr>
          <p:cNvSpPr/>
          <p:nvPr/>
        </p:nvSpPr>
        <p:spPr bwMode="white">
          <a:xfrm>
            <a:off x="1102611" y="3139741"/>
            <a:ext cx="257057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ADC201-1D38-426C-316F-91FCB94CB39E}"/>
              </a:ext>
            </a:extLst>
          </p:cNvPr>
          <p:cNvSpPr/>
          <p:nvPr/>
        </p:nvSpPr>
        <p:spPr bwMode="white">
          <a:xfrm>
            <a:off x="1121652" y="3987270"/>
            <a:ext cx="218975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527B94-633E-B659-290D-36813E25573E}"/>
              </a:ext>
            </a:extLst>
          </p:cNvPr>
          <p:cNvSpPr/>
          <p:nvPr/>
        </p:nvSpPr>
        <p:spPr bwMode="white">
          <a:xfrm>
            <a:off x="1131173" y="4844322"/>
            <a:ext cx="209454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0F0662-3BC7-D6D1-D51B-8BC989767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8" y="1002551"/>
            <a:ext cx="11520000" cy="3806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5EE9C3-3727-3A53-16CC-3C5FC12CE68F}"/>
              </a:ext>
            </a:extLst>
          </p:cNvPr>
          <p:cNvSpPr/>
          <p:nvPr/>
        </p:nvSpPr>
        <p:spPr bwMode="white">
          <a:xfrm>
            <a:off x="1217671" y="3197023"/>
            <a:ext cx="209454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798486-B6EF-DFC6-6909-30F411D4ACED}"/>
              </a:ext>
            </a:extLst>
          </p:cNvPr>
          <p:cNvSpPr/>
          <p:nvPr/>
        </p:nvSpPr>
        <p:spPr bwMode="white">
          <a:xfrm>
            <a:off x="1189109" y="3626376"/>
            <a:ext cx="257057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202107-C5D1-EC79-925F-2CE92548AF31}"/>
              </a:ext>
            </a:extLst>
          </p:cNvPr>
          <p:cNvSpPr/>
          <p:nvPr/>
        </p:nvSpPr>
        <p:spPr bwMode="white">
          <a:xfrm>
            <a:off x="1208150" y="4046188"/>
            <a:ext cx="228495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62BD64-F016-3960-D047-CF50E64117E9}"/>
              </a:ext>
            </a:extLst>
          </p:cNvPr>
          <p:cNvSpPr/>
          <p:nvPr/>
        </p:nvSpPr>
        <p:spPr bwMode="white">
          <a:xfrm>
            <a:off x="1208150" y="4475541"/>
            <a:ext cx="218975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7B0C74-A351-04E7-6181-620B4D637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4" y="841914"/>
            <a:ext cx="11520000" cy="4786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72FBBE-3FBC-98B4-13B9-65DA347C63B9}"/>
              </a:ext>
            </a:extLst>
          </p:cNvPr>
          <p:cNvSpPr/>
          <p:nvPr/>
        </p:nvSpPr>
        <p:spPr bwMode="white">
          <a:xfrm>
            <a:off x="2080404" y="1843088"/>
            <a:ext cx="257057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F76DC4-A68A-4E50-B4FC-A1EC8EA29207}"/>
              </a:ext>
            </a:extLst>
          </p:cNvPr>
          <p:cNvSpPr/>
          <p:nvPr/>
        </p:nvSpPr>
        <p:spPr bwMode="white">
          <a:xfrm>
            <a:off x="2270817" y="2272162"/>
            <a:ext cx="190413" cy="200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C6B49F-3470-0B19-F7AF-90AC28995D02}"/>
              </a:ext>
            </a:extLst>
          </p:cNvPr>
          <p:cNvSpPr/>
          <p:nvPr/>
        </p:nvSpPr>
        <p:spPr bwMode="white">
          <a:xfrm>
            <a:off x="2099445" y="3559386"/>
            <a:ext cx="228495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3B2F6D0-AC06-3FD1-56AF-4385499BE0A3}"/>
              </a:ext>
            </a:extLst>
          </p:cNvPr>
          <p:cNvSpPr/>
          <p:nvPr/>
        </p:nvSpPr>
        <p:spPr bwMode="white">
          <a:xfrm>
            <a:off x="3603710" y="4436606"/>
            <a:ext cx="209454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ED3A5AE-5613-AEC7-C1E4-3ED705B679E4}"/>
              </a:ext>
            </a:extLst>
          </p:cNvPr>
          <p:cNvSpPr/>
          <p:nvPr/>
        </p:nvSpPr>
        <p:spPr bwMode="white">
          <a:xfrm>
            <a:off x="2089924" y="5313825"/>
            <a:ext cx="218975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