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C94A81-7C85-23BA-37A4-F8D616B186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36" b="23766"/>
          <a:stretch/>
        </p:blipFill>
        <p:spPr>
          <a:xfrm>
            <a:off x="4116784" y="3357200"/>
            <a:ext cx="4457766" cy="94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 b="58620"/>
          <a:stretch/>
        </p:blipFill>
        <p:spPr>
          <a:xfrm>
            <a:off x="2619873" y="1823040"/>
            <a:ext cx="7451589" cy="109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935D3A-C4D3-6D25-69FD-2630FE5FB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D62BA1-2DA8-3A2A-AAEA-A3E3DB8CF1AA}"/>
              </a:ext>
            </a:extLst>
          </p:cNvPr>
          <p:cNvSpPr/>
          <p:nvPr/>
        </p:nvSpPr>
        <p:spPr bwMode="white">
          <a:xfrm>
            <a:off x="1121652" y="1027715"/>
            <a:ext cx="218975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79828D-B9D1-FBA1-AE0C-0C95C2B03C04}"/>
              </a:ext>
            </a:extLst>
          </p:cNvPr>
          <p:cNvSpPr/>
          <p:nvPr/>
        </p:nvSpPr>
        <p:spPr bwMode="white">
          <a:xfrm>
            <a:off x="1131173" y="1514193"/>
            <a:ext cx="209454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28A098-1738-2207-EC38-8FCA494966A0}"/>
              </a:ext>
            </a:extLst>
          </p:cNvPr>
          <p:cNvSpPr/>
          <p:nvPr/>
        </p:nvSpPr>
        <p:spPr bwMode="white">
          <a:xfrm>
            <a:off x="1121652" y="1991133"/>
            <a:ext cx="218975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E63186-CED5-6EC0-9A29-F8E51BFB2CFB}"/>
              </a:ext>
            </a:extLst>
          </p:cNvPr>
          <p:cNvSpPr/>
          <p:nvPr/>
        </p:nvSpPr>
        <p:spPr bwMode="white">
          <a:xfrm>
            <a:off x="1121652" y="2477611"/>
            <a:ext cx="218975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50EC4C-AFDB-3DFB-9BE9-E9DC0BD317E4}"/>
              </a:ext>
            </a:extLst>
          </p:cNvPr>
          <p:cNvSpPr/>
          <p:nvPr/>
        </p:nvSpPr>
        <p:spPr bwMode="white">
          <a:xfrm>
            <a:off x="1102611" y="2954551"/>
            <a:ext cx="257057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FE1C9847-006C-3D74-7E2C-7A02B3266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1032"/>
            <a:ext cx="11520000" cy="2451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A52150-0DAB-500E-3A6C-AFD39CEB6735}"/>
              </a:ext>
            </a:extLst>
          </p:cNvPr>
          <p:cNvSpPr/>
          <p:nvPr/>
        </p:nvSpPr>
        <p:spPr bwMode="white">
          <a:xfrm>
            <a:off x="1121652" y="3989585"/>
            <a:ext cx="218975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E5242A-EF7C-7028-A3DA-40517B0AEE9D}"/>
              </a:ext>
            </a:extLst>
          </p:cNvPr>
          <p:cNvSpPr/>
          <p:nvPr/>
        </p:nvSpPr>
        <p:spPr bwMode="white">
          <a:xfrm>
            <a:off x="1140694" y="4466463"/>
            <a:ext cx="190413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429C95A-E85D-8B15-2AEB-7E5B94DA9779}"/>
              </a:ext>
            </a:extLst>
          </p:cNvPr>
          <p:cNvSpPr/>
          <p:nvPr/>
        </p:nvSpPr>
        <p:spPr bwMode="white">
          <a:xfrm>
            <a:off x="1140694" y="4952878"/>
            <a:ext cx="190413" cy="200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A82B26-5408-B70B-C578-EDE276C6360E}"/>
              </a:ext>
            </a:extLst>
          </p:cNvPr>
          <p:cNvSpPr/>
          <p:nvPr/>
        </p:nvSpPr>
        <p:spPr bwMode="white">
          <a:xfrm>
            <a:off x="1140694" y="5429756"/>
            <a:ext cx="190413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45431A-1AB6-98F9-FC49-20B23D7FA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766400"/>
            <a:ext cx="11520000" cy="4724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C89477-890F-6FE8-498F-18146EB6B08F}"/>
              </a:ext>
            </a:extLst>
          </p:cNvPr>
          <p:cNvSpPr/>
          <p:nvPr/>
        </p:nvSpPr>
        <p:spPr bwMode="white">
          <a:xfrm>
            <a:off x="4193664" y="3223935"/>
            <a:ext cx="980628" cy="25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4793F9-9A11-A718-346C-389C2CAF55FC}"/>
              </a:ext>
            </a:extLst>
          </p:cNvPr>
          <p:cNvSpPr/>
          <p:nvPr/>
        </p:nvSpPr>
        <p:spPr bwMode="white">
          <a:xfrm>
            <a:off x="4498325" y="3644901"/>
            <a:ext cx="771173" cy="312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B74744-E249-0493-A015-F78AB3DF78FF}"/>
              </a:ext>
            </a:extLst>
          </p:cNvPr>
          <p:cNvSpPr/>
          <p:nvPr/>
        </p:nvSpPr>
        <p:spPr bwMode="white">
          <a:xfrm>
            <a:off x="3108309" y="4185993"/>
            <a:ext cx="999669" cy="25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4099F0-D6EA-DBEB-6BA1-16AD817B583E}"/>
              </a:ext>
            </a:extLst>
          </p:cNvPr>
          <p:cNvSpPr/>
          <p:nvPr/>
        </p:nvSpPr>
        <p:spPr bwMode="white">
          <a:xfrm>
            <a:off x="2794127" y="4622800"/>
            <a:ext cx="875900" cy="29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1AFB7C-7FAB-B0B8-DB7F-4B71269BCB02}"/>
              </a:ext>
            </a:extLst>
          </p:cNvPr>
          <p:cNvSpPr/>
          <p:nvPr/>
        </p:nvSpPr>
        <p:spPr bwMode="white">
          <a:xfrm>
            <a:off x="4526887" y="5167102"/>
            <a:ext cx="809256" cy="238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485F43-089F-D22B-986E-707D76A91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9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227B1F-CD5B-B843-64D0-ED183CCE87F6}"/>
              </a:ext>
            </a:extLst>
          </p:cNvPr>
          <p:cNvSpPr/>
          <p:nvPr/>
        </p:nvSpPr>
        <p:spPr bwMode="white">
          <a:xfrm>
            <a:off x="1683371" y="3446573"/>
            <a:ext cx="2922842" cy="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9BB903-BE30-99EF-5690-C6883BFEAC41}"/>
              </a:ext>
            </a:extLst>
          </p:cNvPr>
          <p:cNvSpPr/>
          <p:nvPr/>
        </p:nvSpPr>
        <p:spPr bwMode="white">
          <a:xfrm>
            <a:off x="7614743" y="3446573"/>
            <a:ext cx="2046942" cy="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5377756-D0D0-86F2-0264-3CDDA860D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3799052"/>
            <a:ext cx="11520000" cy="240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38C897-2DE9-F590-14F8-6DC5DFB112B2}"/>
              </a:ext>
            </a:extLst>
          </p:cNvPr>
          <p:cNvSpPr/>
          <p:nvPr/>
        </p:nvSpPr>
        <p:spPr bwMode="white">
          <a:xfrm>
            <a:off x="1112340" y="4410019"/>
            <a:ext cx="228495" cy="20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122622-97A3-900E-F6B2-D35798514642}"/>
              </a:ext>
            </a:extLst>
          </p:cNvPr>
          <p:cNvSpPr/>
          <p:nvPr/>
        </p:nvSpPr>
        <p:spPr bwMode="white">
          <a:xfrm>
            <a:off x="1140902" y="4887337"/>
            <a:ext cx="190413" cy="21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7AF126-7408-461A-BC90-EE2C5DF3B5AA}"/>
              </a:ext>
            </a:extLst>
          </p:cNvPr>
          <p:cNvSpPr/>
          <p:nvPr/>
        </p:nvSpPr>
        <p:spPr bwMode="white">
          <a:xfrm>
            <a:off x="1140902" y="5374201"/>
            <a:ext cx="190413" cy="20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9F4D8A-0655-CA3A-DA69-274DE2A361C3}"/>
              </a:ext>
            </a:extLst>
          </p:cNvPr>
          <p:cNvSpPr/>
          <p:nvPr/>
        </p:nvSpPr>
        <p:spPr bwMode="white">
          <a:xfrm>
            <a:off x="1112340" y="5851520"/>
            <a:ext cx="228495" cy="20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0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