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965" y="6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9263F1C-F20E-CB64-5899-6B55644A3C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777" b="12739"/>
          <a:stretch/>
        </p:blipFill>
        <p:spPr>
          <a:xfrm>
            <a:off x="3890600" y="3268300"/>
            <a:ext cx="4681900" cy="12813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58DC1574-6037-4A7D-D984-A726C3B93F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02" b="58620"/>
          <a:stretch/>
        </p:blipFill>
        <p:spPr>
          <a:xfrm>
            <a:off x="2619873" y="1823040"/>
            <a:ext cx="7451589" cy="10956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50B75E7-3DC3-9261-75CA-F92A68FAF0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00" y="995000"/>
            <a:ext cx="11520000" cy="28851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73A7D03-76B5-A5B9-E4B1-C402922E4D1C}"/>
              </a:ext>
            </a:extLst>
          </p:cNvPr>
          <p:cNvSpPr/>
          <p:nvPr/>
        </p:nvSpPr>
        <p:spPr bwMode="white">
          <a:xfrm>
            <a:off x="2222870" y="2347124"/>
            <a:ext cx="599801" cy="1999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6AB47C8-6469-042C-5565-DA899FD7B489}"/>
              </a:ext>
            </a:extLst>
          </p:cNvPr>
          <p:cNvSpPr/>
          <p:nvPr/>
        </p:nvSpPr>
        <p:spPr bwMode="white">
          <a:xfrm>
            <a:off x="3660490" y="2347124"/>
            <a:ext cx="723570" cy="1999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AD34B7B-F166-50DE-86F2-77D5E2E84BE2}"/>
              </a:ext>
            </a:extLst>
          </p:cNvPr>
          <p:cNvSpPr/>
          <p:nvPr/>
        </p:nvSpPr>
        <p:spPr bwMode="white">
          <a:xfrm>
            <a:off x="7897184" y="2289992"/>
            <a:ext cx="437950" cy="2094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2C46670-F660-1FF1-8C64-008FE748BBE5}"/>
              </a:ext>
            </a:extLst>
          </p:cNvPr>
          <p:cNvSpPr/>
          <p:nvPr/>
        </p:nvSpPr>
        <p:spPr bwMode="white">
          <a:xfrm>
            <a:off x="9172952" y="2289992"/>
            <a:ext cx="552198" cy="2094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C44DE46-17CA-51B6-115F-BAD99D147F54}"/>
              </a:ext>
            </a:extLst>
          </p:cNvPr>
          <p:cNvSpPr/>
          <p:nvPr/>
        </p:nvSpPr>
        <p:spPr bwMode="white">
          <a:xfrm>
            <a:off x="2375200" y="2851790"/>
            <a:ext cx="390347" cy="2094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0581749-8EEE-7BD5-6692-FFE40D183709}"/>
              </a:ext>
            </a:extLst>
          </p:cNvPr>
          <p:cNvSpPr/>
          <p:nvPr/>
        </p:nvSpPr>
        <p:spPr bwMode="white">
          <a:xfrm>
            <a:off x="3822341" y="2851790"/>
            <a:ext cx="390347" cy="2094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EB2965F-3C57-6EFC-ABFF-9BBE6A006506}"/>
              </a:ext>
            </a:extLst>
          </p:cNvPr>
          <p:cNvSpPr/>
          <p:nvPr/>
        </p:nvSpPr>
        <p:spPr bwMode="white">
          <a:xfrm>
            <a:off x="7887663" y="2908922"/>
            <a:ext cx="456990" cy="1523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043DB0C-EFC2-0CCA-AD46-AA40F6BEDDD5}"/>
              </a:ext>
            </a:extLst>
          </p:cNvPr>
          <p:cNvSpPr/>
          <p:nvPr/>
        </p:nvSpPr>
        <p:spPr bwMode="white">
          <a:xfrm>
            <a:off x="9182473" y="2908922"/>
            <a:ext cx="580760" cy="1523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305F69F-C8F1-67D0-10E9-99881D3C452B}"/>
              </a:ext>
            </a:extLst>
          </p:cNvPr>
          <p:cNvSpPr/>
          <p:nvPr/>
        </p:nvSpPr>
        <p:spPr bwMode="white">
          <a:xfrm>
            <a:off x="2232390" y="3413588"/>
            <a:ext cx="609322" cy="2094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29AE4CF6-B1F8-7765-A745-D7A4289C50F1}"/>
              </a:ext>
            </a:extLst>
          </p:cNvPr>
          <p:cNvSpPr/>
          <p:nvPr/>
        </p:nvSpPr>
        <p:spPr bwMode="white">
          <a:xfrm>
            <a:off x="3689052" y="3413588"/>
            <a:ext cx="723570" cy="2094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890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0C8F30D-BB71-8D90-5FF2-619439F508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6049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3E55507-B186-B2B1-A84C-7F8862442E09}"/>
              </a:ext>
            </a:extLst>
          </p:cNvPr>
          <p:cNvSpPr/>
          <p:nvPr/>
        </p:nvSpPr>
        <p:spPr bwMode="white">
          <a:xfrm>
            <a:off x="1131173" y="1093987"/>
            <a:ext cx="209454" cy="209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D258B2C-D42A-B392-62D9-5110F5571E8C}"/>
              </a:ext>
            </a:extLst>
          </p:cNvPr>
          <p:cNvSpPr/>
          <p:nvPr/>
        </p:nvSpPr>
        <p:spPr bwMode="white">
          <a:xfrm>
            <a:off x="1131173" y="2781205"/>
            <a:ext cx="209454" cy="200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9F030D9-E45F-56B3-AE78-2C489B79B677}"/>
              </a:ext>
            </a:extLst>
          </p:cNvPr>
          <p:cNvSpPr/>
          <p:nvPr/>
        </p:nvSpPr>
        <p:spPr bwMode="white">
          <a:xfrm>
            <a:off x="1131173" y="3906017"/>
            <a:ext cx="209454" cy="200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BAF61FE-B160-73B9-F623-92269FA7BADA}"/>
              </a:ext>
            </a:extLst>
          </p:cNvPr>
          <p:cNvSpPr/>
          <p:nvPr/>
        </p:nvSpPr>
        <p:spPr bwMode="white">
          <a:xfrm>
            <a:off x="1102611" y="5030828"/>
            <a:ext cx="257057" cy="200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950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C80644F-F568-5750-9D3C-1CDFC4D971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00" y="956900"/>
            <a:ext cx="11520000" cy="35010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752A3AE-C8FA-E4F0-7DD4-306913E80A28}"/>
              </a:ext>
            </a:extLst>
          </p:cNvPr>
          <p:cNvSpPr/>
          <p:nvPr/>
        </p:nvSpPr>
        <p:spPr bwMode="white">
          <a:xfrm>
            <a:off x="5050523" y="1777310"/>
            <a:ext cx="418909" cy="2098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8D54FBA-B6CF-3DFA-D78F-6BE2B39614C9}"/>
              </a:ext>
            </a:extLst>
          </p:cNvPr>
          <p:cNvSpPr/>
          <p:nvPr/>
        </p:nvSpPr>
        <p:spPr bwMode="white">
          <a:xfrm>
            <a:off x="3403449" y="2330610"/>
            <a:ext cx="1285289" cy="2194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F263824-024F-704C-FFF6-A298421E504B}"/>
              </a:ext>
            </a:extLst>
          </p:cNvPr>
          <p:cNvSpPr/>
          <p:nvPr/>
        </p:nvSpPr>
        <p:spPr bwMode="white">
          <a:xfrm>
            <a:off x="8525565" y="2340150"/>
            <a:ext cx="561719" cy="2098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2D4FEB0-0586-8F36-E487-2BF247FBF26F}"/>
              </a:ext>
            </a:extLst>
          </p:cNvPr>
          <p:cNvSpPr/>
          <p:nvPr/>
        </p:nvSpPr>
        <p:spPr bwMode="white">
          <a:xfrm>
            <a:off x="2860771" y="2950688"/>
            <a:ext cx="599801" cy="2003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FA0D120-AA45-5019-567C-44D9AF916F1A}"/>
              </a:ext>
            </a:extLst>
          </p:cNvPr>
          <p:cNvSpPr/>
          <p:nvPr/>
        </p:nvSpPr>
        <p:spPr bwMode="white">
          <a:xfrm>
            <a:off x="6145400" y="2893450"/>
            <a:ext cx="609322" cy="2194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49DF644-26A9-EB0F-2D72-86476A770787}"/>
              </a:ext>
            </a:extLst>
          </p:cNvPr>
          <p:cNvSpPr/>
          <p:nvPr/>
        </p:nvSpPr>
        <p:spPr bwMode="white">
          <a:xfrm>
            <a:off x="2717961" y="3456290"/>
            <a:ext cx="609322" cy="2098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94E012F-6158-D94D-189C-09BBEE5E2509}"/>
              </a:ext>
            </a:extLst>
          </p:cNvPr>
          <p:cNvSpPr/>
          <p:nvPr/>
        </p:nvSpPr>
        <p:spPr bwMode="white">
          <a:xfrm>
            <a:off x="7278358" y="3456290"/>
            <a:ext cx="733090" cy="2098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F027B00-46D9-FC7A-98C3-8C18595D4514}"/>
              </a:ext>
            </a:extLst>
          </p:cNvPr>
          <p:cNvSpPr/>
          <p:nvPr/>
        </p:nvSpPr>
        <p:spPr bwMode="white">
          <a:xfrm>
            <a:off x="5193333" y="4019130"/>
            <a:ext cx="628363" cy="2098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532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7B6BDB9-7B2B-21F3-72AE-89A9FD1907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00" y="906100"/>
            <a:ext cx="11520000" cy="39805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A6DF0E5-83D8-BA89-34BF-770089F36E53}"/>
              </a:ext>
            </a:extLst>
          </p:cNvPr>
          <p:cNvSpPr/>
          <p:nvPr/>
        </p:nvSpPr>
        <p:spPr bwMode="white">
          <a:xfrm>
            <a:off x="2683076" y="3343941"/>
            <a:ext cx="2399206" cy="2571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833F476-6B57-354F-B911-0526AE77EED4}"/>
              </a:ext>
            </a:extLst>
          </p:cNvPr>
          <p:cNvSpPr/>
          <p:nvPr/>
        </p:nvSpPr>
        <p:spPr bwMode="white">
          <a:xfrm>
            <a:off x="8604927" y="3343941"/>
            <a:ext cx="3122776" cy="2571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DC5DA53-6D78-B3AF-CDDD-DBDAFEA3CA46}"/>
              </a:ext>
            </a:extLst>
          </p:cNvPr>
          <p:cNvSpPr/>
          <p:nvPr/>
        </p:nvSpPr>
        <p:spPr bwMode="white">
          <a:xfrm>
            <a:off x="2702117" y="3924833"/>
            <a:ext cx="1894611" cy="247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E526A78-31CD-5B28-9845-614A19543198}"/>
              </a:ext>
            </a:extLst>
          </p:cNvPr>
          <p:cNvSpPr/>
          <p:nvPr/>
        </p:nvSpPr>
        <p:spPr bwMode="white">
          <a:xfrm>
            <a:off x="8604927" y="3924833"/>
            <a:ext cx="2741949" cy="247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67A228B-CD90-B022-C13E-A0F57FF7B893}"/>
              </a:ext>
            </a:extLst>
          </p:cNvPr>
          <p:cNvSpPr/>
          <p:nvPr/>
        </p:nvSpPr>
        <p:spPr bwMode="white">
          <a:xfrm>
            <a:off x="2683076" y="4486679"/>
            <a:ext cx="1999338" cy="2095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1B14BE4-A86B-CC31-1672-E791E8B75AA9}"/>
              </a:ext>
            </a:extLst>
          </p:cNvPr>
          <p:cNvSpPr/>
          <p:nvPr/>
        </p:nvSpPr>
        <p:spPr bwMode="white">
          <a:xfrm>
            <a:off x="8604927" y="4486679"/>
            <a:ext cx="2351603" cy="2095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01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2024-01-22T03:03:07Z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