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1027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8DC1574-6037-4A7D-D984-A726C3B93F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02"/>
          <a:stretch/>
        </p:blipFill>
        <p:spPr>
          <a:xfrm>
            <a:off x="2619873" y="1823040"/>
            <a:ext cx="7451589" cy="264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3A30EB-07E9-0989-B230-3347A62268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78012"/>
            <a:ext cx="11520000" cy="535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536F5CA-21A0-A7F7-DEB2-EFDD084742D6}"/>
              </a:ext>
            </a:extLst>
          </p:cNvPr>
          <p:cNvSpPr/>
          <p:nvPr/>
        </p:nvSpPr>
        <p:spPr bwMode="white">
          <a:xfrm>
            <a:off x="1121652" y="1426188"/>
            <a:ext cx="218975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D332E2-373C-00DB-920E-AB194B4D60CF}"/>
              </a:ext>
            </a:extLst>
          </p:cNvPr>
          <p:cNvSpPr/>
          <p:nvPr/>
        </p:nvSpPr>
        <p:spPr bwMode="white">
          <a:xfrm>
            <a:off x="1131173" y="2398452"/>
            <a:ext cx="209454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ACF67B4-5A88-C53E-BB9F-CEAED6B0E500}"/>
              </a:ext>
            </a:extLst>
          </p:cNvPr>
          <p:cNvSpPr/>
          <p:nvPr/>
        </p:nvSpPr>
        <p:spPr bwMode="white">
          <a:xfrm>
            <a:off x="1121652" y="3370716"/>
            <a:ext cx="218975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5BAA6D0-B7E7-5CA1-49AC-9B9E99D6C6AB}"/>
              </a:ext>
            </a:extLst>
          </p:cNvPr>
          <p:cNvSpPr/>
          <p:nvPr/>
        </p:nvSpPr>
        <p:spPr bwMode="white">
          <a:xfrm>
            <a:off x="1131173" y="4342981"/>
            <a:ext cx="209454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7BA6150-396D-5A00-0C22-82CAF410EE72}"/>
              </a:ext>
            </a:extLst>
          </p:cNvPr>
          <p:cNvSpPr/>
          <p:nvPr/>
        </p:nvSpPr>
        <p:spPr bwMode="white">
          <a:xfrm>
            <a:off x="1102611" y="5315245"/>
            <a:ext cx="257057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25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83CE03-52E4-9B15-7ED6-CAC02FCA39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89" y="1117646"/>
            <a:ext cx="11520000" cy="3009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981EEC-F996-6462-FF05-0394866A6F81}"/>
              </a:ext>
            </a:extLst>
          </p:cNvPr>
          <p:cNvSpPr/>
          <p:nvPr/>
        </p:nvSpPr>
        <p:spPr bwMode="white">
          <a:xfrm>
            <a:off x="1160841" y="1803279"/>
            <a:ext cx="218975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5CF262-7EED-ECB9-B815-A84E9E1F9B00}"/>
              </a:ext>
            </a:extLst>
          </p:cNvPr>
          <p:cNvSpPr/>
          <p:nvPr/>
        </p:nvSpPr>
        <p:spPr bwMode="white">
          <a:xfrm>
            <a:off x="1170362" y="2288937"/>
            <a:ext cx="209454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74036D0-CF25-1B3B-B930-798A3364A028}"/>
              </a:ext>
            </a:extLst>
          </p:cNvPr>
          <p:cNvSpPr/>
          <p:nvPr/>
        </p:nvSpPr>
        <p:spPr bwMode="white">
          <a:xfrm>
            <a:off x="1141800" y="2774594"/>
            <a:ext cx="257057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BAD1CAB-CF35-D5F6-A321-D879471C9F96}"/>
              </a:ext>
            </a:extLst>
          </p:cNvPr>
          <p:cNvSpPr/>
          <p:nvPr/>
        </p:nvSpPr>
        <p:spPr bwMode="white">
          <a:xfrm>
            <a:off x="1179883" y="3260252"/>
            <a:ext cx="190413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6E5E509-C42C-EB39-B8D0-144AAA1821C3}"/>
              </a:ext>
            </a:extLst>
          </p:cNvPr>
          <p:cNvSpPr/>
          <p:nvPr/>
        </p:nvSpPr>
        <p:spPr bwMode="white">
          <a:xfrm>
            <a:off x="1160841" y="3745909"/>
            <a:ext cx="228495" cy="2094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30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911A37-7529-3E29-3841-5194AFC71D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51886"/>
            <a:ext cx="11520000" cy="4848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926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804A5D-2E1D-F93C-12E6-D947440F0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496469"/>
            <a:ext cx="11520000" cy="19303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905D91E-51A1-6D4A-FB0E-8BCD8790CEAF}"/>
              </a:ext>
            </a:extLst>
          </p:cNvPr>
          <p:cNvSpPr/>
          <p:nvPr/>
        </p:nvSpPr>
        <p:spPr bwMode="white">
          <a:xfrm>
            <a:off x="1281322" y="3006333"/>
            <a:ext cx="980628" cy="21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0D8C337-8001-4435-4B6F-BE60DFF1445B}"/>
              </a:ext>
            </a:extLst>
          </p:cNvPr>
          <p:cNvSpPr/>
          <p:nvPr/>
        </p:nvSpPr>
        <p:spPr bwMode="white">
          <a:xfrm>
            <a:off x="4499305" y="3006333"/>
            <a:ext cx="980628" cy="2580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908271-7DB7-AFA4-878C-4E0D95E47E1F}"/>
              </a:ext>
            </a:extLst>
          </p:cNvPr>
          <p:cNvSpPr/>
          <p:nvPr/>
        </p:nvSpPr>
        <p:spPr bwMode="white">
          <a:xfrm>
            <a:off x="7755371" y="3006333"/>
            <a:ext cx="837818" cy="219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41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2024-01-22T03:01:52Z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