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53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910159-1D76-A969-0155-72E1E7587A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99" y="-1"/>
            <a:ext cx="9567772" cy="6898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5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34B382-2099-7283-E136-342953C5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978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3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9B17CB-B535-E5D7-4D72-5FBBA632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5" y="621257"/>
            <a:ext cx="11461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29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53" y="3536013"/>
            <a:ext cx="5311862" cy="89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107752-F866-B875-FFC7-FAC28594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6EE975-3DF0-1D3B-04C1-D785229AB311}"/>
              </a:ext>
            </a:extLst>
          </p:cNvPr>
          <p:cNvSpPr/>
          <p:nvPr/>
        </p:nvSpPr>
        <p:spPr bwMode="white">
          <a:xfrm>
            <a:off x="3606545" y="1669143"/>
            <a:ext cx="2112084" cy="55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54865A-7E23-B44B-CC94-2B7BCCFC9FC0}"/>
              </a:ext>
            </a:extLst>
          </p:cNvPr>
          <p:cNvSpPr/>
          <p:nvPr/>
        </p:nvSpPr>
        <p:spPr bwMode="white">
          <a:xfrm>
            <a:off x="3606545" y="2903993"/>
            <a:ext cx="2760991" cy="4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DF2A41-9486-3925-868B-B4259C876F93}"/>
              </a:ext>
            </a:extLst>
          </p:cNvPr>
          <p:cNvSpPr/>
          <p:nvPr/>
        </p:nvSpPr>
        <p:spPr bwMode="white">
          <a:xfrm>
            <a:off x="3606544" y="3831770"/>
            <a:ext cx="2605569" cy="645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BCFA87-67CD-63B7-5303-404568F2A453}"/>
              </a:ext>
            </a:extLst>
          </p:cNvPr>
          <p:cNvSpPr/>
          <p:nvPr/>
        </p:nvSpPr>
        <p:spPr bwMode="white">
          <a:xfrm>
            <a:off x="3606545" y="5033638"/>
            <a:ext cx="2982941" cy="54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F3D973-BA03-BA91-D432-ACB752BC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077257" cy="6430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BC4F54-36F0-1594-3B1C-5865DDBD9108}"/>
              </a:ext>
            </a:extLst>
          </p:cNvPr>
          <p:cNvSpPr/>
          <p:nvPr/>
        </p:nvSpPr>
        <p:spPr bwMode="white">
          <a:xfrm>
            <a:off x="3481771" y="590029"/>
            <a:ext cx="2455221" cy="503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33F767-EDE2-035C-0AB3-4BEEBFE486D6}"/>
              </a:ext>
            </a:extLst>
          </p:cNvPr>
          <p:cNvSpPr/>
          <p:nvPr/>
        </p:nvSpPr>
        <p:spPr bwMode="white">
          <a:xfrm>
            <a:off x="4021901" y="1498615"/>
            <a:ext cx="3368951" cy="65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4A656B-8C6C-F93A-596C-2E4BD26C7848}"/>
              </a:ext>
            </a:extLst>
          </p:cNvPr>
          <p:cNvSpPr/>
          <p:nvPr/>
        </p:nvSpPr>
        <p:spPr bwMode="white">
          <a:xfrm>
            <a:off x="4021900" y="2611870"/>
            <a:ext cx="3989064" cy="62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288B6D-5262-CA19-7331-4BA4B45AC441}"/>
              </a:ext>
            </a:extLst>
          </p:cNvPr>
          <p:cNvSpPr/>
          <p:nvPr/>
        </p:nvSpPr>
        <p:spPr bwMode="white">
          <a:xfrm>
            <a:off x="4562031" y="3611704"/>
            <a:ext cx="4372499" cy="741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7D8E93-46C6-B0A5-820D-4EC02F99C632}"/>
              </a:ext>
            </a:extLst>
          </p:cNvPr>
          <p:cNvSpPr/>
          <p:nvPr/>
        </p:nvSpPr>
        <p:spPr bwMode="white">
          <a:xfrm>
            <a:off x="4562033" y="4773569"/>
            <a:ext cx="4664151" cy="67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40303F7-C529-7652-85B3-CBAA4746A95D}"/>
              </a:ext>
            </a:extLst>
          </p:cNvPr>
          <p:cNvSpPr/>
          <p:nvPr/>
        </p:nvSpPr>
        <p:spPr bwMode="white">
          <a:xfrm>
            <a:off x="4296545" y="5903026"/>
            <a:ext cx="3714420" cy="571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7F86D6-B970-B596-C866-ED25B5B7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67543" cy="635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19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07B33A-151D-E677-BB2E-D101615A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35772"/>
            <a:ext cx="11520000" cy="5730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63DDF4-8417-D8B6-B0F1-C7D59690841E}"/>
              </a:ext>
            </a:extLst>
          </p:cNvPr>
          <p:cNvSpPr/>
          <p:nvPr/>
        </p:nvSpPr>
        <p:spPr bwMode="white">
          <a:xfrm>
            <a:off x="1309884" y="1141135"/>
            <a:ext cx="371305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709F85-C28C-9AE1-A20D-0CAAA1F31D3D}"/>
              </a:ext>
            </a:extLst>
          </p:cNvPr>
          <p:cNvSpPr/>
          <p:nvPr/>
        </p:nvSpPr>
        <p:spPr bwMode="white">
          <a:xfrm>
            <a:off x="7012760" y="1141135"/>
            <a:ext cx="399867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65E61F-EFAC-AD9E-A0E9-9C947BB299C3}"/>
              </a:ext>
            </a:extLst>
          </p:cNvPr>
          <p:cNvSpPr/>
          <p:nvPr/>
        </p:nvSpPr>
        <p:spPr bwMode="white">
          <a:xfrm>
            <a:off x="1347966" y="2266285"/>
            <a:ext cx="323702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59B551-BD0C-6ED6-EDF4-5B60630D3333}"/>
              </a:ext>
            </a:extLst>
          </p:cNvPr>
          <p:cNvSpPr/>
          <p:nvPr/>
        </p:nvSpPr>
        <p:spPr bwMode="white">
          <a:xfrm>
            <a:off x="7003239" y="2266285"/>
            <a:ext cx="437950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96136D-8020-36BC-1547-3DCBE1D2B00F}"/>
              </a:ext>
            </a:extLst>
          </p:cNvPr>
          <p:cNvSpPr/>
          <p:nvPr/>
        </p:nvSpPr>
        <p:spPr bwMode="white">
          <a:xfrm>
            <a:off x="1309884" y="3381899"/>
            <a:ext cx="380826" cy="41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87439E-0E22-64EA-7917-4736A0CDB285}"/>
              </a:ext>
            </a:extLst>
          </p:cNvPr>
          <p:cNvSpPr/>
          <p:nvPr/>
        </p:nvSpPr>
        <p:spPr bwMode="white">
          <a:xfrm>
            <a:off x="7060363" y="3391434"/>
            <a:ext cx="342743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D9A05D-5FA5-A860-840A-2790130405A0}"/>
              </a:ext>
            </a:extLst>
          </p:cNvPr>
          <p:cNvSpPr/>
          <p:nvPr/>
        </p:nvSpPr>
        <p:spPr bwMode="white">
          <a:xfrm>
            <a:off x="1433652" y="4516583"/>
            <a:ext cx="133289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37219F-28B7-173A-E72E-62010B22A595}"/>
              </a:ext>
            </a:extLst>
          </p:cNvPr>
          <p:cNvSpPr/>
          <p:nvPr/>
        </p:nvSpPr>
        <p:spPr bwMode="white">
          <a:xfrm>
            <a:off x="7041322" y="4516583"/>
            <a:ext cx="380826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48D865-AD3E-6DE9-F40E-B4D4C511C015}"/>
              </a:ext>
            </a:extLst>
          </p:cNvPr>
          <p:cNvSpPr/>
          <p:nvPr/>
        </p:nvSpPr>
        <p:spPr bwMode="white">
          <a:xfrm>
            <a:off x="1367008" y="5641733"/>
            <a:ext cx="304661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01BC4E-E30E-F14B-B269-81BBCB4E561E}"/>
              </a:ext>
            </a:extLst>
          </p:cNvPr>
          <p:cNvSpPr/>
          <p:nvPr/>
        </p:nvSpPr>
        <p:spPr bwMode="white">
          <a:xfrm>
            <a:off x="7050842" y="5641733"/>
            <a:ext cx="295140" cy="4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D0B329-68CD-825B-0FDF-2C0BB627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0" y="0"/>
            <a:ext cx="9872572" cy="673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38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CF6E6-8663-11BD-2D37-FC5C2105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49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76E1EB-BD2E-E64D-188B-2BBF90E9743D}"/>
              </a:ext>
            </a:extLst>
          </p:cNvPr>
          <p:cNvSpPr/>
          <p:nvPr/>
        </p:nvSpPr>
        <p:spPr bwMode="white">
          <a:xfrm>
            <a:off x="1875444" y="2902857"/>
            <a:ext cx="5657470" cy="55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F81BFA-2FB2-35B4-D79B-835C9BDE23EE}"/>
              </a:ext>
            </a:extLst>
          </p:cNvPr>
          <p:cNvSpPr/>
          <p:nvPr/>
        </p:nvSpPr>
        <p:spPr bwMode="white">
          <a:xfrm>
            <a:off x="5919727" y="5273214"/>
            <a:ext cx="3542234" cy="50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835525-A937-E057-9A29-A4670249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98171" cy="5937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9C6E41-0F05-97D1-06CC-3A6421C1C3B9}"/>
              </a:ext>
            </a:extLst>
          </p:cNvPr>
          <p:cNvSpPr/>
          <p:nvPr/>
        </p:nvSpPr>
        <p:spPr bwMode="white">
          <a:xfrm>
            <a:off x="1871838" y="2931886"/>
            <a:ext cx="5530448" cy="66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083995-C9C3-FE81-2AEC-B9EC6876B45A}"/>
              </a:ext>
            </a:extLst>
          </p:cNvPr>
          <p:cNvSpPr/>
          <p:nvPr/>
        </p:nvSpPr>
        <p:spPr bwMode="white">
          <a:xfrm>
            <a:off x="1881056" y="4064000"/>
            <a:ext cx="7001687" cy="71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4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