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157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75F71A-3C18-F184-4522-534E0C3A77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20" b="9005"/>
          <a:stretch/>
        </p:blipFill>
        <p:spPr>
          <a:xfrm>
            <a:off x="3962182" y="3435709"/>
            <a:ext cx="4641491" cy="1113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85C8FF6-1CDE-8127-C901-BE6B2F9AFC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0" b="54673"/>
          <a:stretch/>
        </p:blipFill>
        <p:spPr>
          <a:xfrm>
            <a:off x="1998300" y="1998299"/>
            <a:ext cx="8555400" cy="1202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8BD030-3233-1822-F993-B93356229E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4" y="775636"/>
            <a:ext cx="11520000" cy="5153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632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0D36BB-B475-1280-33EC-9BBBD544E7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343673"/>
            <a:ext cx="11520000" cy="2549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4A40016-310E-C3BB-79B7-7617E337B93D}"/>
              </a:ext>
            </a:extLst>
          </p:cNvPr>
          <p:cNvSpPr/>
          <p:nvPr/>
        </p:nvSpPr>
        <p:spPr bwMode="white">
          <a:xfrm>
            <a:off x="967140" y="1496474"/>
            <a:ext cx="228495" cy="210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201964-A977-B696-31C3-321A79F96077}"/>
              </a:ext>
            </a:extLst>
          </p:cNvPr>
          <p:cNvSpPr/>
          <p:nvPr/>
        </p:nvSpPr>
        <p:spPr bwMode="white">
          <a:xfrm>
            <a:off x="995702" y="2012181"/>
            <a:ext cx="190413" cy="210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F45D8A-0E43-1457-CE99-B67A030ADB0F}"/>
              </a:ext>
            </a:extLst>
          </p:cNvPr>
          <p:cNvSpPr/>
          <p:nvPr/>
        </p:nvSpPr>
        <p:spPr bwMode="white">
          <a:xfrm>
            <a:off x="967140" y="2518337"/>
            <a:ext cx="228495" cy="210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4F40662-7989-AFDC-67B0-78B6C7B73DAF}"/>
              </a:ext>
            </a:extLst>
          </p:cNvPr>
          <p:cNvSpPr/>
          <p:nvPr/>
        </p:nvSpPr>
        <p:spPr bwMode="white">
          <a:xfrm>
            <a:off x="995702" y="3034043"/>
            <a:ext cx="190413" cy="210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4A44DB-7119-F2C6-D71F-79D03ACB85EC}"/>
              </a:ext>
            </a:extLst>
          </p:cNvPr>
          <p:cNvSpPr/>
          <p:nvPr/>
        </p:nvSpPr>
        <p:spPr bwMode="white">
          <a:xfrm>
            <a:off x="967140" y="3540200"/>
            <a:ext cx="228495" cy="210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8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A14C28-864A-DCF9-AAC5-FF49737FB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6" y="928036"/>
            <a:ext cx="11520000" cy="4669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56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A1787E-B390-97BE-E66C-0ED1F03E48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63564"/>
            <a:ext cx="11520000" cy="3588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CB47F80-F4A8-F9B1-FED6-DB418F788B04}"/>
              </a:ext>
            </a:extLst>
          </p:cNvPr>
          <p:cNvSpPr/>
          <p:nvPr/>
        </p:nvSpPr>
        <p:spPr bwMode="white">
          <a:xfrm>
            <a:off x="4051834" y="1841250"/>
            <a:ext cx="1390016" cy="20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D15C83-6B0F-242E-9C87-533EDA33ABB5}"/>
              </a:ext>
            </a:extLst>
          </p:cNvPr>
          <p:cNvSpPr/>
          <p:nvPr/>
        </p:nvSpPr>
        <p:spPr bwMode="white">
          <a:xfrm>
            <a:off x="1585983" y="2347129"/>
            <a:ext cx="1094876" cy="25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7FC7AB-3019-634B-3B6D-44F0DA5DDC59}"/>
              </a:ext>
            </a:extLst>
          </p:cNvPr>
          <p:cNvSpPr/>
          <p:nvPr/>
        </p:nvSpPr>
        <p:spPr bwMode="white">
          <a:xfrm>
            <a:off x="1585983" y="2862552"/>
            <a:ext cx="1247206" cy="25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AEA2DE-0AED-4ADC-87A9-E85490104E95}"/>
              </a:ext>
            </a:extLst>
          </p:cNvPr>
          <p:cNvSpPr/>
          <p:nvPr/>
        </p:nvSpPr>
        <p:spPr bwMode="white">
          <a:xfrm>
            <a:off x="1014743" y="3883855"/>
            <a:ext cx="190413" cy="20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0344B6-3E7D-9C8E-B9CE-344F9EF7ABCF}"/>
              </a:ext>
            </a:extLst>
          </p:cNvPr>
          <p:cNvSpPr/>
          <p:nvPr/>
        </p:nvSpPr>
        <p:spPr bwMode="white">
          <a:xfrm>
            <a:off x="995702" y="4389733"/>
            <a:ext cx="228495" cy="20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3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2024-01-22T02:54:29Z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