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677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561F1D-52E3-E380-8020-88DEA9717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23" b="13913"/>
          <a:stretch/>
        </p:blipFill>
        <p:spPr>
          <a:xfrm>
            <a:off x="3916000" y="3453155"/>
            <a:ext cx="4392622" cy="1041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85C8FF6-1CDE-8127-C901-BE6B2F9AFC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0" b="54673"/>
          <a:stretch/>
        </p:blipFill>
        <p:spPr>
          <a:xfrm>
            <a:off x="1998300" y="1998299"/>
            <a:ext cx="8555400" cy="1202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0A7F3C-8865-C17F-C5D6-EDE6219EAC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3" y="935733"/>
            <a:ext cx="11520000" cy="377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79D48DC-DBA5-D1C2-6DE1-E7BD06623E47}"/>
              </a:ext>
            </a:extLst>
          </p:cNvPr>
          <p:cNvSpPr/>
          <p:nvPr/>
        </p:nvSpPr>
        <p:spPr bwMode="white">
          <a:xfrm>
            <a:off x="10555111" y="890576"/>
            <a:ext cx="1392622" cy="565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49BDAD9-575B-BFC1-DE98-973AA3D3F7CA}"/>
              </a:ext>
            </a:extLst>
          </p:cNvPr>
          <p:cNvSpPr/>
          <p:nvPr/>
        </p:nvSpPr>
        <p:spPr bwMode="white">
          <a:xfrm>
            <a:off x="1198906" y="1746652"/>
            <a:ext cx="209454" cy="20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25BA19-9FC5-2D9C-33A9-053C60BEE2A2}"/>
              </a:ext>
            </a:extLst>
          </p:cNvPr>
          <p:cNvSpPr/>
          <p:nvPr/>
        </p:nvSpPr>
        <p:spPr bwMode="white">
          <a:xfrm>
            <a:off x="1170344" y="2366767"/>
            <a:ext cx="257057" cy="20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A197AB-71B3-ED82-338B-B6465865DD81}"/>
              </a:ext>
            </a:extLst>
          </p:cNvPr>
          <p:cNvSpPr/>
          <p:nvPr/>
        </p:nvSpPr>
        <p:spPr bwMode="white">
          <a:xfrm>
            <a:off x="1170344" y="2986882"/>
            <a:ext cx="257057" cy="200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F19C3E1-A83A-7CC5-AFE5-57762C08D4C8}"/>
              </a:ext>
            </a:extLst>
          </p:cNvPr>
          <p:cNvSpPr/>
          <p:nvPr/>
        </p:nvSpPr>
        <p:spPr bwMode="white">
          <a:xfrm>
            <a:off x="1198906" y="3606997"/>
            <a:ext cx="209454" cy="20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BDD3E4A-D840-2C80-D8B6-252EB086CB2A}"/>
              </a:ext>
            </a:extLst>
          </p:cNvPr>
          <p:cNvSpPr/>
          <p:nvPr/>
        </p:nvSpPr>
        <p:spPr bwMode="white">
          <a:xfrm>
            <a:off x="1198906" y="4227112"/>
            <a:ext cx="209454" cy="20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5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43A9B0-5E93-24D3-4B60-F636D6BB27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3" y="879289"/>
            <a:ext cx="11520000" cy="385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032A13-7713-46D9-C62F-110484C7B3AE}"/>
              </a:ext>
            </a:extLst>
          </p:cNvPr>
          <p:cNvSpPr/>
          <p:nvPr/>
        </p:nvSpPr>
        <p:spPr bwMode="white">
          <a:xfrm>
            <a:off x="1200675" y="1708892"/>
            <a:ext cx="228495" cy="209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A654DAE-B70A-4D3C-81E0-7F4EAE12E060}"/>
              </a:ext>
            </a:extLst>
          </p:cNvPr>
          <p:cNvSpPr/>
          <p:nvPr/>
        </p:nvSpPr>
        <p:spPr bwMode="white">
          <a:xfrm>
            <a:off x="5066064" y="1708892"/>
            <a:ext cx="228495" cy="209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E4AD266-291D-805C-D869-C2E34B7D75A0}"/>
              </a:ext>
            </a:extLst>
          </p:cNvPr>
          <p:cNvSpPr/>
          <p:nvPr/>
        </p:nvSpPr>
        <p:spPr bwMode="white">
          <a:xfrm>
            <a:off x="8617270" y="1708892"/>
            <a:ext cx="228495" cy="209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3F231C2-A503-6623-6143-3B32DB033BAE}"/>
              </a:ext>
            </a:extLst>
          </p:cNvPr>
          <p:cNvSpPr/>
          <p:nvPr/>
        </p:nvSpPr>
        <p:spPr bwMode="white">
          <a:xfrm>
            <a:off x="1219717" y="3282279"/>
            <a:ext cx="190413" cy="209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9A30920-FADA-6314-342A-965092301599}"/>
              </a:ext>
            </a:extLst>
          </p:cNvPr>
          <p:cNvSpPr/>
          <p:nvPr/>
        </p:nvSpPr>
        <p:spPr bwMode="white">
          <a:xfrm>
            <a:off x="5066064" y="3282279"/>
            <a:ext cx="228495" cy="209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70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49EB9D-C99A-849B-9B30-772937789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2" y="947022"/>
            <a:ext cx="11520000" cy="4390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ABBCC46-5220-B4AC-3E71-9BA785511F81}"/>
              </a:ext>
            </a:extLst>
          </p:cNvPr>
          <p:cNvSpPr/>
          <p:nvPr/>
        </p:nvSpPr>
        <p:spPr bwMode="white">
          <a:xfrm>
            <a:off x="1099074" y="1775568"/>
            <a:ext cx="218975" cy="209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9D39B0F-7BC5-B0F6-3D42-4ED11C648F6D}"/>
              </a:ext>
            </a:extLst>
          </p:cNvPr>
          <p:cNvSpPr/>
          <p:nvPr/>
        </p:nvSpPr>
        <p:spPr bwMode="white">
          <a:xfrm>
            <a:off x="1108595" y="2394597"/>
            <a:ext cx="209454" cy="209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251AFB-0F1C-A6EB-7B51-AD8FDAEFF410}"/>
              </a:ext>
            </a:extLst>
          </p:cNvPr>
          <p:cNvSpPr/>
          <p:nvPr/>
        </p:nvSpPr>
        <p:spPr bwMode="white">
          <a:xfrm>
            <a:off x="1080033" y="3013626"/>
            <a:ext cx="257057" cy="209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724C22A-D787-854C-CFE8-799C88450D76}"/>
              </a:ext>
            </a:extLst>
          </p:cNvPr>
          <p:cNvSpPr/>
          <p:nvPr/>
        </p:nvSpPr>
        <p:spPr bwMode="white">
          <a:xfrm>
            <a:off x="1108595" y="3632655"/>
            <a:ext cx="209454" cy="209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805BEA4-C875-42D8-C78C-4C493017BE0D}"/>
              </a:ext>
            </a:extLst>
          </p:cNvPr>
          <p:cNvSpPr/>
          <p:nvPr/>
        </p:nvSpPr>
        <p:spPr bwMode="white">
          <a:xfrm>
            <a:off x="1080033" y="4251685"/>
            <a:ext cx="257057" cy="209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0B6905-8874-6864-C1DB-BCBE68CE2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7" y="1014756"/>
            <a:ext cx="11520000" cy="383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CA4FE0-3B61-B8F4-F08F-C52BE053F6B5}"/>
              </a:ext>
            </a:extLst>
          </p:cNvPr>
          <p:cNvSpPr/>
          <p:nvPr/>
        </p:nvSpPr>
        <p:spPr bwMode="white">
          <a:xfrm>
            <a:off x="1155519" y="1863989"/>
            <a:ext cx="228495" cy="209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01FBDDD-8EF9-794E-D496-7F8158D56587}"/>
              </a:ext>
            </a:extLst>
          </p:cNvPr>
          <p:cNvSpPr/>
          <p:nvPr/>
        </p:nvSpPr>
        <p:spPr bwMode="white">
          <a:xfrm>
            <a:off x="1155519" y="2484215"/>
            <a:ext cx="228495" cy="209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311A780-9804-2351-4E58-4EEBACF54A59}"/>
              </a:ext>
            </a:extLst>
          </p:cNvPr>
          <p:cNvSpPr/>
          <p:nvPr/>
        </p:nvSpPr>
        <p:spPr bwMode="white">
          <a:xfrm>
            <a:off x="1155519" y="3104442"/>
            <a:ext cx="228495" cy="209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51FB9C2-460C-828F-94DD-DDEF27DB3A21}"/>
              </a:ext>
            </a:extLst>
          </p:cNvPr>
          <p:cNvSpPr/>
          <p:nvPr/>
        </p:nvSpPr>
        <p:spPr bwMode="white">
          <a:xfrm>
            <a:off x="1155519" y="3724668"/>
            <a:ext cx="228495" cy="209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3E83BBF-8B67-E4E7-4D70-81B4F6C06129}"/>
              </a:ext>
            </a:extLst>
          </p:cNvPr>
          <p:cNvSpPr/>
          <p:nvPr/>
        </p:nvSpPr>
        <p:spPr bwMode="white">
          <a:xfrm>
            <a:off x="1174561" y="4344894"/>
            <a:ext cx="190413" cy="209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85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2024-01-22T02:53:32Z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