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581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A8EA0D-2E3A-B4F3-78B0-C6F9515D25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83" b="22640"/>
          <a:stretch/>
        </p:blipFill>
        <p:spPr>
          <a:xfrm>
            <a:off x="3908743" y="3200400"/>
            <a:ext cx="4092257" cy="1030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85C8FF6-1CDE-8127-C901-BE6B2F9AFC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0" b="54673"/>
          <a:stretch/>
        </p:blipFill>
        <p:spPr>
          <a:xfrm>
            <a:off x="1998300" y="1998299"/>
            <a:ext cx="8555400" cy="1202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7B6C50-023F-CF77-80F4-92B2D72CD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1" y="1045800"/>
            <a:ext cx="11520000" cy="2946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FB6FA3-D76D-772F-9493-70FE5C32AF01}"/>
              </a:ext>
            </a:extLst>
          </p:cNvPr>
          <p:cNvSpPr/>
          <p:nvPr/>
        </p:nvSpPr>
        <p:spPr bwMode="white">
          <a:xfrm>
            <a:off x="1152944" y="1722760"/>
            <a:ext cx="209454" cy="209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87E5D7-7C5B-14E5-80F1-B3B581A3322B}"/>
              </a:ext>
            </a:extLst>
          </p:cNvPr>
          <p:cNvSpPr/>
          <p:nvPr/>
        </p:nvSpPr>
        <p:spPr bwMode="white">
          <a:xfrm>
            <a:off x="1143423" y="2199492"/>
            <a:ext cx="218975" cy="209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ED150F-54BF-B4EB-D08A-A770CD9FE389}"/>
              </a:ext>
            </a:extLst>
          </p:cNvPr>
          <p:cNvSpPr/>
          <p:nvPr/>
        </p:nvSpPr>
        <p:spPr bwMode="white">
          <a:xfrm>
            <a:off x="1124382" y="2676225"/>
            <a:ext cx="257057" cy="209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5F1263C-C1F3-7F2B-90C1-FEBBF0CAF615}"/>
              </a:ext>
            </a:extLst>
          </p:cNvPr>
          <p:cNvSpPr/>
          <p:nvPr/>
        </p:nvSpPr>
        <p:spPr bwMode="white">
          <a:xfrm>
            <a:off x="1124382" y="3152957"/>
            <a:ext cx="257057" cy="209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1BDA50-249A-FA6C-E1D2-B782C3233003}"/>
              </a:ext>
            </a:extLst>
          </p:cNvPr>
          <p:cNvSpPr/>
          <p:nvPr/>
        </p:nvSpPr>
        <p:spPr bwMode="white">
          <a:xfrm>
            <a:off x="1143423" y="3629690"/>
            <a:ext cx="218975" cy="209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7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A35C40-2C92-2C10-64EE-D5B97079F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2" y="828086"/>
            <a:ext cx="11520000" cy="433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E02D73-C7B8-3BB1-7486-0851A4A27B99}"/>
              </a:ext>
            </a:extLst>
          </p:cNvPr>
          <p:cNvSpPr/>
          <p:nvPr/>
        </p:nvSpPr>
        <p:spPr bwMode="white">
          <a:xfrm>
            <a:off x="1069953" y="1494611"/>
            <a:ext cx="257057" cy="209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49F8C8-00DF-7D26-C338-4AE9F0977A99}"/>
              </a:ext>
            </a:extLst>
          </p:cNvPr>
          <p:cNvSpPr/>
          <p:nvPr/>
        </p:nvSpPr>
        <p:spPr bwMode="white">
          <a:xfrm>
            <a:off x="1088994" y="2446790"/>
            <a:ext cx="218975" cy="209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33FD2E-42F8-EF46-692C-A3F815F39E01}"/>
              </a:ext>
            </a:extLst>
          </p:cNvPr>
          <p:cNvSpPr/>
          <p:nvPr/>
        </p:nvSpPr>
        <p:spPr bwMode="white">
          <a:xfrm>
            <a:off x="1098515" y="3408490"/>
            <a:ext cx="209454" cy="209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5A2BC24-727E-B1D0-3D31-4BE5AFACD5CD}"/>
              </a:ext>
            </a:extLst>
          </p:cNvPr>
          <p:cNvSpPr/>
          <p:nvPr/>
        </p:nvSpPr>
        <p:spPr bwMode="white">
          <a:xfrm>
            <a:off x="1088994" y="4360669"/>
            <a:ext cx="218975" cy="209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9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058C42-95CC-0895-3047-B44E38C3F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3" y="719229"/>
            <a:ext cx="11520000" cy="347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6A677A-F113-42A7-78AC-649FA4CAB2CB}"/>
              </a:ext>
            </a:extLst>
          </p:cNvPr>
          <p:cNvSpPr/>
          <p:nvPr/>
        </p:nvSpPr>
        <p:spPr bwMode="white">
          <a:xfrm>
            <a:off x="1174716" y="1423924"/>
            <a:ext cx="209454" cy="209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E715380-1155-97CC-FEB8-2C34DE49B4F9}"/>
              </a:ext>
            </a:extLst>
          </p:cNvPr>
          <p:cNvSpPr/>
          <p:nvPr/>
        </p:nvSpPr>
        <p:spPr bwMode="white">
          <a:xfrm>
            <a:off x="1165195" y="1890546"/>
            <a:ext cx="218975" cy="209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FCBA26-E37A-44B9-E27B-5E752CCE0A19}"/>
              </a:ext>
            </a:extLst>
          </p:cNvPr>
          <p:cNvSpPr/>
          <p:nvPr/>
        </p:nvSpPr>
        <p:spPr bwMode="white">
          <a:xfrm>
            <a:off x="1146154" y="2376215"/>
            <a:ext cx="257057" cy="209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2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2D7DAB-99FE-6E3D-6F7C-34A60253A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1" y="664800"/>
            <a:ext cx="11520000" cy="523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A90E29F-B116-B30D-F84A-25F59498F112}"/>
              </a:ext>
            </a:extLst>
          </p:cNvPr>
          <p:cNvSpPr/>
          <p:nvPr/>
        </p:nvSpPr>
        <p:spPr bwMode="white">
          <a:xfrm>
            <a:off x="1143423" y="3658657"/>
            <a:ext cx="228495" cy="20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C5F193-CA1B-29CF-BECD-415647DFD534}"/>
              </a:ext>
            </a:extLst>
          </p:cNvPr>
          <p:cNvSpPr/>
          <p:nvPr/>
        </p:nvSpPr>
        <p:spPr bwMode="white">
          <a:xfrm>
            <a:off x="1162465" y="4135386"/>
            <a:ext cx="190413" cy="20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4F690F-9DBD-B94A-A37E-EAD41E7F2062}"/>
              </a:ext>
            </a:extLst>
          </p:cNvPr>
          <p:cNvSpPr/>
          <p:nvPr/>
        </p:nvSpPr>
        <p:spPr bwMode="white">
          <a:xfrm>
            <a:off x="1143423" y="4612114"/>
            <a:ext cx="228495" cy="20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3A8A80B-F8E3-8580-EE87-052172822EAF}"/>
              </a:ext>
            </a:extLst>
          </p:cNvPr>
          <p:cNvSpPr/>
          <p:nvPr/>
        </p:nvSpPr>
        <p:spPr bwMode="white">
          <a:xfrm>
            <a:off x="1143423" y="5088843"/>
            <a:ext cx="228495" cy="20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210B011-54C6-1242-F69D-798F58A40997}"/>
              </a:ext>
            </a:extLst>
          </p:cNvPr>
          <p:cNvSpPr/>
          <p:nvPr/>
        </p:nvSpPr>
        <p:spPr bwMode="white">
          <a:xfrm>
            <a:off x="1162465" y="5565572"/>
            <a:ext cx="190413" cy="20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51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2024-01-22T02:52:18Z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