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2" d="100"/>
          <a:sy n="62" d="100"/>
        </p:scale>
        <p:origin x="898" y="59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2024/1/22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ACFFA0-D7FE-1CEF-8346-A87D871A3E4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6202" b="13884"/>
          <a:stretch/>
        </p:blipFill>
        <p:spPr>
          <a:xfrm>
            <a:off x="4250319" y="3200400"/>
            <a:ext cx="4051362" cy="11479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>
            <a:extLst>
              <a:ext uri="{FF2B5EF4-FFF2-40B4-BE49-F238E27FC236}">
                <a16:creationId xmlns:a16="http://schemas.microsoft.com/office/drawing/2014/main" id="{185C8FF6-1CDE-8127-C901-BE6B2F9AFCD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870" b="54673"/>
          <a:stretch/>
        </p:blipFill>
        <p:spPr>
          <a:xfrm>
            <a:off x="1998300" y="1998299"/>
            <a:ext cx="8555400" cy="12021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90F132E-E622-E8CD-BAFF-8088E7BDAB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713" y="854270"/>
            <a:ext cx="11520000" cy="34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255800FA-B6B9-8020-A152-45FCEA0C544B}"/>
              </a:ext>
            </a:extLst>
          </p:cNvPr>
          <p:cNvSpPr/>
          <p:nvPr/>
        </p:nvSpPr>
        <p:spPr bwMode="white">
          <a:xfrm>
            <a:off x="6554101" y="2036516"/>
            <a:ext cx="923504" cy="209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B107394-8AC7-98F6-827D-041D3FC55C4F}"/>
              </a:ext>
            </a:extLst>
          </p:cNvPr>
          <p:cNvSpPr/>
          <p:nvPr/>
        </p:nvSpPr>
        <p:spPr bwMode="white">
          <a:xfrm>
            <a:off x="9505506" y="2036516"/>
            <a:ext cx="561719" cy="209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DB286C5-A3F9-8637-CA0F-67987721D08F}"/>
              </a:ext>
            </a:extLst>
          </p:cNvPr>
          <p:cNvSpPr/>
          <p:nvPr/>
        </p:nvSpPr>
        <p:spPr bwMode="white">
          <a:xfrm>
            <a:off x="3802630" y="2522763"/>
            <a:ext cx="904462" cy="2288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7CE15FE3-B28E-1300-A34C-8B87FF99B7A9}"/>
              </a:ext>
            </a:extLst>
          </p:cNvPr>
          <p:cNvSpPr/>
          <p:nvPr/>
        </p:nvSpPr>
        <p:spPr bwMode="white">
          <a:xfrm>
            <a:off x="6411291" y="2503694"/>
            <a:ext cx="1209123" cy="209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EF1429A-A3AC-DAF4-9817-E47F5BACB1BC}"/>
              </a:ext>
            </a:extLst>
          </p:cNvPr>
          <p:cNvSpPr/>
          <p:nvPr/>
        </p:nvSpPr>
        <p:spPr bwMode="white">
          <a:xfrm>
            <a:off x="6268481" y="2951804"/>
            <a:ext cx="1494743" cy="257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7B5638A9-8DF0-7901-76BB-F20B1214BF2F}"/>
              </a:ext>
            </a:extLst>
          </p:cNvPr>
          <p:cNvSpPr/>
          <p:nvPr/>
        </p:nvSpPr>
        <p:spPr bwMode="white">
          <a:xfrm>
            <a:off x="9495985" y="2961338"/>
            <a:ext cx="561719" cy="209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64195DCE-618F-AE5F-AA87-05D0CB9FFF96}"/>
              </a:ext>
            </a:extLst>
          </p:cNvPr>
          <p:cNvSpPr/>
          <p:nvPr/>
        </p:nvSpPr>
        <p:spPr bwMode="white">
          <a:xfrm>
            <a:off x="3450365" y="3418982"/>
            <a:ext cx="1608991" cy="257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C6E27D4-9D1F-97A6-245C-2C4C0624E00C}"/>
              </a:ext>
            </a:extLst>
          </p:cNvPr>
          <p:cNvSpPr/>
          <p:nvPr/>
        </p:nvSpPr>
        <p:spPr bwMode="white">
          <a:xfrm>
            <a:off x="6239919" y="3418982"/>
            <a:ext cx="1551867" cy="2574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CB78BF90-3B44-6F5B-D76A-38E7BE81F2A0}"/>
              </a:ext>
            </a:extLst>
          </p:cNvPr>
          <p:cNvSpPr/>
          <p:nvPr/>
        </p:nvSpPr>
        <p:spPr bwMode="white">
          <a:xfrm>
            <a:off x="6506498" y="3886160"/>
            <a:ext cx="1018710" cy="209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ADDE0693-1DBA-C412-495B-4BE0E00AC160}"/>
              </a:ext>
            </a:extLst>
          </p:cNvPr>
          <p:cNvSpPr/>
          <p:nvPr/>
        </p:nvSpPr>
        <p:spPr bwMode="white">
          <a:xfrm>
            <a:off x="9486465" y="3886160"/>
            <a:ext cx="580760" cy="2097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484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EE72B44-4B22-84BC-E99F-DC41710F425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27" y="829557"/>
            <a:ext cx="11520000" cy="28593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362635D-13CF-18CB-7A41-7DD93EFAD9D4}"/>
              </a:ext>
            </a:extLst>
          </p:cNvPr>
          <p:cNvSpPr/>
          <p:nvPr/>
        </p:nvSpPr>
        <p:spPr bwMode="white">
          <a:xfrm>
            <a:off x="3389393" y="1468136"/>
            <a:ext cx="923504" cy="219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EF4CAA5-1B94-7A3E-A4E0-BD187AC88450}"/>
              </a:ext>
            </a:extLst>
          </p:cNvPr>
          <p:cNvSpPr/>
          <p:nvPr/>
        </p:nvSpPr>
        <p:spPr bwMode="white">
          <a:xfrm>
            <a:off x="2703906" y="1935157"/>
            <a:ext cx="723570" cy="247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D251650-E1C7-709F-47B0-D46F281AD0F2}"/>
              </a:ext>
            </a:extLst>
          </p:cNvPr>
          <p:cNvSpPr/>
          <p:nvPr/>
        </p:nvSpPr>
        <p:spPr bwMode="white">
          <a:xfrm>
            <a:off x="3789261" y="2402177"/>
            <a:ext cx="1542347" cy="2478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15D7AA8-812C-9528-C77F-0E6C4EAB6802}"/>
              </a:ext>
            </a:extLst>
          </p:cNvPr>
          <p:cNvSpPr/>
          <p:nvPr/>
        </p:nvSpPr>
        <p:spPr bwMode="white">
          <a:xfrm>
            <a:off x="4969823" y="2859667"/>
            <a:ext cx="1209123" cy="219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9D55E62-7536-A714-EE2C-D3AA49BCB781}"/>
              </a:ext>
            </a:extLst>
          </p:cNvPr>
          <p:cNvSpPr/>
          <p:nvPr/>
        </p:nvSpPr>
        <p:spPr bwMode="white">
          <a:xfrm>
            <a:off x="2703906" y="3355281"/>
            <a:ext cx="1418578" cy="2192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105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7293E36-F912-3FEA-C908-C55ABFE648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44" y="854271"/>
            <a:ext cx="11520000" cy="42206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D4317FE-DA8E-2665-83E3-3621B0484CFC}"/>
              </a:ext>
            </a:extLst>
          </p:cNvPr>
          <p:cNvSpPr/>
          <p:nvPr/>
        </p:nvSpPr>
        <p:spPr bwMode="white">
          <a:xfrm>
            <a:off x="1109296" y="1492614"/>
            <a:ext cx="218975" cy="209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7A7F36C3-B649-5C6D-10AD-4C1E64F0C20A}"/>
              </a:ext>
            </a:extLst>
          </p:cNvPr>
          <p:cNvSpPr/>
          <p:nvPr/>
        </p:nvSpPr>
        <p:spPr bwMode="white">
          <a:xfrm>
            <a:off x="1090255" y="1959462"/>
            <a:ext cx="257057" cy="209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8D1BC2F-DD8E-F39F-3E21-DB4B59A04F0C}"/>
              </a:ext>
            </a:extLst>
          </p:cNvPr>
          <p:cNvSpPr/>
          <p:nvPr/>
        </p:nvSpPr>
        <p:spPr bwMode="white">
          <a:xfrm>
            <a:off x="1128338" y="2426311"/>
            <a:ext cx="190413" cy="200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4400EB4-B8CB-C510-FB37-9FD6FC428AE2}"/>
              </a:ext>
            </a:extLst>
          </p:cNvPr>
          <p:cNvSpPr/>
          <p:nvPr/>
        </p:nvSpPr>
        <p:spPr bwMode="white">
          <a:xfrm>
            <a:off x="1109296" y="2893159"/>
            <a:ext cx="228495" cy="2000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AE7D22F-C1A2-43D2-1309-5CECF2ED3BB7}"/>
              </a:ext>
            </a:extLst>
          </p:cNvPr>
          <p:cNvSpPr/>
          <p:nvPr/>
        </p:nvSpPr>
        <p:spPr bwMode="white">
          <a:xfrm>
            <a:off x="1118817" y="3350480"/>
            <a:ext cx="209454" cy="2096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669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F72FF8-BC8E-FAEE-4169-D3AC89FE00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705990"/>
            <a:ext cx="11520000" cy="5337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F2302A9-ABAC-2F92-7876-E090347A58AB}"/>
              </a:ext>
            </a:extLst>
          </p:cNvPr>
          <p:cNvSpPr/>
          <p:nvPr/>
        </p:nvSpPr>
        <p:spPr bwMode="white">
          <a:xfrm>
            <a:off x="3444694" y="4194709"/>
            <a:ext cx="1561388" cy="257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7D32665-C7A1-9213-310B-026E1C5FC7CC}"/>
              </a:ext>
            </a:extLst>
          </p:cNvPr>
          <p:cNvSpPr/>
          <p:nvPr/>
        </p:nvSpPr>
        <p:spPr bwMode="white">
          <a:xfrm>
            <a:off x="5367867" y="4194709"/>
            <a:ext cx="1589950" cy="257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134AE15-72AC-877C-EE00-09C6CEC5F104}"/>
              </a:ext>
            </a:extLst>
          </p:cNvPr>
          <p:cNvSpPr/>
          <p:nvPr/>
        </p:nvSpPr>
        <p:spPr bwMode="white">
          <a:xfrm>
            <a:off x="7557619" y="4204241"/>
            <a:ext cx="1075835" cy="20017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B58B82F-CAE8-1C19-D1D4-52D2BFAFF390}"/>
              </a:ext>
            </a:extLst>
          </p:cNvPr>
          <p:cNvSpPr/>
          <p:nvPr/>
        </p:nvSpPr>
        <p:spPr bwMode="white">
          <a:xfrm>
            <a:off x="9109487" y="4194709"/>
            <a:ext cx="1856528" cy="2097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54E975C8-31D0-A673-1BC6-2D7EB80EFE75}"/>
              </a:ext>
            </a:extLst>
          </p:cNvPr>
          <p:cNvSpPr/>
          <p:nvPr/>
        </p:nvSpPr>
        <p:spPr bwMode="white">
          <a:xfrm>
            <a:off x="4130181" y="5214635"/>
            <a:ext cx="3160859" cy="257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48CC40AC-011E-892A-F6C3-C54EC2050B7E}"/>
              </a:ext>
            </a:extLst>
          </p:cNvPr>
          <p:cNvSpPr/>
          <p:nvPr/>
        </p:nvSpPr>
        <p:spPr bwMode="white">
          <a:xfrm>
            <a:off x="6443702" y="5681704"/>
            <a:ext cx="1171041" cy="2478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7314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2024-01-22T02:51:19Z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