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73466C-4D7C-2329-4DDD-DD9F82C3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7" b="14994"/>
          <a:stretch/>
        </p:blipFill>
        <p:spPr>
          <a:xfrm>
            <a:off x="4031455" y="3491127"/>
            <a:ext cx="4149589" cy="108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12214C-D3A3-E065-2D46-5283166C0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" y="955745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EF38B9-0969-5F3C-0A45-B08B0EC6028C}"/>
              </a:ext>
            </a:extLst>
          </p:cNvPr>
          <p:cNvSpPr/>
          <p:nvPr/>
        </p:nvSpPr>
        <p:spPr bwMode="white">
          <a:xfrm>
            <a:off x="1145028" y="1536985"/>
            <a:ext cx="209454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052E43-6F31-16C0-5C76-384A0D198CFF}"/>
              </a:ext>
            </a:extLst>
          </p:cNvPr>
          <p:cNvSpPr/>
          <p:nvPr/>
        </p:nvSpPr>
        <p:spPr bwMode="white">
          <a:xfrm>
            <a:off x="1135507" y="2375496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AE9313-B171-9651-49E5-D52B7ABFBF37}"/>
              </a:ext>
            </a:extLst>
          </p:cNvPr>
          <p:cNvSpPr/>
          <p:nvPr/>
        </p:nvSpPr>
        <p:spPr bwMode="white">
          <a:xfrm>
            <a:off x="1116466" y="3214008"/>
            <a:ext cx="257057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59E3C7-18DC-7273-750B-4EDB83CB28AF}"/>
              </a:ext>
            </a:extLst>
          </p:cNvPr>
          <p:cNvSpPr/>
          <p:nvPr/>
        </p:nvSpPr>
        <p:spPr bwMode="white">
          <a:xfrm>
            <a:off x="1145028" y="4052519"/>
            <a:ext cx="209454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F95633-9632-0EC9-CCAC-7012F773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8" y="914182"/>
            <a:ext cx="11520000" cy="2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7FFDF1-90C1-EFAF-ACBB-20CA63125470}"/>
              </a:ext>
            </a:extLst>
          </p:cNvPr>
          <p:cNvSpPr/>
          <p:nvPr/>
        </p:nvSpPr>
        <p:spPr bwMode="white">
          <a:xfrm>
            <a:off x="2167219" y="1554535"/>
            <a:ext cx="695008" cy="15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04EEE4-F41C-07EB-6513-8E076B38887F}"/>
              </a:ext>
            </a:extLst>
          </p:cNvPr>
          <p:cNvSpPr/>
          <p:nvPr/>
        </p:nvSpPr>
        <p:spPr bwMode="white">
          <a:xfrm>
            <a:off x="2290988" y="1917721"/>
            <a:ext cx="618842" cy="21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E1FEB1-5A4B-C8B7-61E9-1CEB233744D5}"/>
              </a:ext>
            </a:extLst>
          </p:cNvPr>
          <p:cNvSpPr/>
          <p:nvPr/>
        </p:nvSpPr>
        <p:spPr bwMode="white">
          <a:xfrm>
            <a:off x="7603517" y="2338252"/>
            <a:ext cx="428429" cy="21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E85168-2B53-2F68-376E-A8BCBBA26EC6}"/>
              </a:ext>
            </a:extLst>
          </p:cNvPr>
          <p:cNvSpPr/>
          <p:nvPr/>
        </p:nvSpPr>
        <p:spPr bwMode="white">
          <a:xfrm>
            <a:off x="1329401" y="2749226"/>
            <a:ext cx="837818" cy="21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7AC082C-AB58-81EA-FDC7-A9DBBAEF2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8" y="3203080"/>
            <a:ext cx="11520000" cy="259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C35654-5906-F2D9-D1D1-8994F3E127AF}"/>
              </a:ext>
            </a:extLst>
          </p:cNvPr>
          <p:cNvSpPr/>
          <p:nvPr/>
        </p:nvSpPr>
        <p:spPr bwMode="white">
          <a:xfrm>
            <a:off x="1177070" y="3803049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149F83-F6D8-78CD-0475-82CA3981710E}"/>
              </a:ext>
            </a:extLst>
          </p:cNvPr>
          <p:cNvSpPr/>
          <p:nvPr/>
        </p:nvSpPr>
        <p:spPr bwMode="white">
          <a:xfrm>
            <a:off x="1158029" y="4222075"/>
            <a:ext cx="25705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2D6DC2-72D7-5A3B-B6B6-4EC5516C0C0A}"/>
              </a:ext>
            </a:extLst>
          </p:cNvPr>
          <p:cNvSpPr/>
          <p:nvPr/>
        </p:nvSpPr>
        <p:spPr bwMode="white">
          <a:xfrm>
            <a:off x="1177070" y="4641102"/>
            <a:ext cx="22849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C1F8937-B324-5C89-BFFC-C61D9F202D4C}"/>
              </a:ext>
            </a:extLst>
          </p:cNvPr>
          <p:cNvSpPr/>
          <p:nvPr/>
        </p:nvSpPr>
        <p:spPr bwMode="white">
          <a:xfrm>
            <a:off x="1186591" y="5060128"/>
            <a:ext cx="209454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2EE765-DFEE-1FD3-9B8E-CD142101381F}"/>
              </a:ext>
            </a:extLst>
          </p:cNvPr>
          <p:cNvSpPr/>
          <p:nvPr/>
        </p:nvSpPr>
        <p:spPr bwMode="white">
          <a:xfrm>
            <a:off x="1196112" y="5479155"/>
            <a:ext cx="190413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1E12D-E9DA-4FEB-9B36-958AEDA94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6" y="1038872"/>
            <a:ext cx="11520000" cy="3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65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78AD9D-0EF4-7FE9-935D-F76808683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52728"/>
            <a:ext cx="11520000" cy="344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AB500F-EC10-185A-2889-582E32E7EA60}"/>
              </a:ext>
            </a:extLst>
          </p:cNvPr>
          <p:cNvSpPr/>
          <p:nvPr/>
        </p:nvSpPr>
        <p:spPr bwMode="white">
          <a:xfrm>
            <a:off x="967140" y="1148095"/>
            <a:ext cx="22849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3CB266-967A-94AF-1C1D-9B3561321561}"/>
              </a:ext>
            </a:extLst>
          </p:cNvPr>
          <p:cNvSpPr/>
          <p:nvPr/>
        </p:nvSpPr>
        <p:spPr bwMode="white">
          <a:xfrm>
            <a:off x="967140" y="1987327"/>
            <a:ext cx="22849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399FA6-7139-DDAA-E2DD-06A026602153}"/>
              </a:ext>
            </a:extLst>
          </p:cNvPr>
          <p:cNvSpPr/>
          <p:nvPr/>
        </p:nvSpPr>
        <p:spPr bwMode="white">
          <a:xfrm>
            <a:off x="957619" y="2836096"/>
            <a:ext cx="247537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EA38F0-2D21-108B-D381-F560EC836C12}"/>
              </a:ext>
            </a:extLst>
          </p:cNvPr>
          <p:cNvSpPr/>
          <p:nvPr/>
        </p:nvSpPr>
        <p:spPr bwMode="white">
          <a:xfrm>
            <a:off x="976661" y="3665791"/>
            <a:ext cx="209454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0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