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B16F85-5BF4-4930-8F10-A9306D0EE7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9" b="16992"/>
          <a:stretch/>
        </p:blipFill>
        <p:spPr>
          <a:xfrm>
            <a:off x="3944448" y="3432385"/>
            <a:ext cx="4065696" cy="1045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 b="54673"/>
          <a:stretch/>
        </p:blipFill>
        <p:spPr>
          <a:xfrm>
            <a:off x="1998300" y="1998299"/>
            <a:ext cx="8555400" cy="12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857063-3945-9A8C-9784-410B1DD01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2" y="981792"/>
            <a:ext cx="11520000" cy="291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6FB39F-EC75-2067-ABEB-4B95ED5757D2}"/>
              </a:ext>
            </a:extLst>
          </p:cNvPr>
          <p:cNvSpPr/>
          <p:nvPr/>
        </p:nvSpPr>
        <p:spPr bwMode="white">
          <a:xfrm>
            <a:off x="1175763" y="1620534"/>
            <a:ext cx="257057" cy="20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26461E-B6CC-52B4-4FBD-CF34B39A2B86}"/>
              </a:ext>
            </a:extLst>
          </p:cNvPr>
          <p:cNvSpPr/>
          <p:nvPr/>
        </p:nvSpPr>
        <p:spPr bwMode="white">
          <a:xfrm>
            <a:off x="1204325" y="2087674"/>
            <a:ext cx="209454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101652-EC91-8032-0EEF-BCF8A99E7E92}"/>
              </a:ext>
            </a:extLst>
          </p:cNvPr>
          <p:cNvSpPr/>
          <p:nvPr/>
        </p:nvSpPr>
        <p:spPr bwMode="white">
          <a:xfrm>
            <a:off x="1204325" y="2564347"/>
            <a:ext cx="209454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D77CA4-7DDC-8E2E-59A5-34D308B19B92}"/>
              </a:ext>
            </a:extLst>
          </p:cNvPr>
          <p:cNvSpPr/>
          <p:nvPr/>
        </p:nvSpPr>
        <p:spPr bwMode="white">
          <a:xfrm>
            <a:off x="1194804" y="3041021"/>
            <a:ext cx="218975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966C1B-C69F-FD8D-98E4-4009BCAC7E11}"/>
              </a:ext>
            </a:extLst>
          </p:cNvPr>
          <p:cNvSpPr/>
          <p:nvPr/>
        </p:nvSpPr>
        <p:spPr bwMode="white">
          <a:xfrm>
            <a:off x="1194804" y="3517694"/>
            <a:ext cx="218975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6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30F388-E474-F4B5-1BB1-F1D4021BF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96320"/>
            <a:ext cx="11520000" cy="242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B2B49C-175B-87E5-5ABA-2FA5D320698F}"/>
              </a:ext>
            </a:extLst>
          </p:cNvPr>
          <p:cNvSpPr/>
          <p:nvPr/>
        </p:nvSpPr>
        <p:spPr bwMode="white">
          <a:xfrm>
            <a:off x="1121652" y="2035939"/>
            <a:ext cx="228495" cy="21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6473EE-2BFD-F609-B922-503ABFFB521F}"/>
              </a:ext>
            </a:extLst>
          </p:cNvPr>
          <p:cNvSpPr/>
          <p:nvPr/>
        </p:nvSpPr>
        <p:spPr bwMode="white">
          <a:xfrm>
            <a:off x="1121652" y="2513268"/>
            <a:ext cx="228495" cy="21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C870FF-31FE-DBE2-82BF-3CD798B531DF}"/>
              </a:ext>
            </a:extLst>
          </p:cNvPr>
          <p:cNvSpPr/>
          <p:nvPr/>
        </p:nvSpPr>
        <p:spPr bwMode="white">
          <a:xfrm>
            <a:off x="1140694" y="2990596"/>
            <a:ext cx="190413" cy="21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F94A4B-25A8-13C7-DEA8-B519AC7A56F3}"/>
              </a:ext>
            </a:extLst>
          </p:cNvPr>
          <p:cNvSpPr/>
          <p:nvPr/>
        </p:nvSpPr>
        <p:spPr bwMode="white">
          <a:xfrm>
            <a:off x="1140694" y="3467924"/>
            <a:ext cx="190413" cy="20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8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B1D539-6A0F-3019-6E56-13793920C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" y="798912"/>
            <a:ext cx="11520000" cy="440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FF37B3-1A82-4F43-65E0-29372E9337B6}"/>
              </a:ext>
            </a:extLst>
          </p:cNvPr>
          <p:cNvSpPr/>
          <p:nvPr/>
        </p:nvSpPr>
        <p:spPr bwMode="white">
          <a:xfrm>
            <a:off x="4157237" y="2904993"/>
            <a:ext cx="523636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E45024-D12C-1974-8015-A5A430DDEC20}"/>
              </a:ext>
            </a:extLst>
          </p:cNvPr>
          <p:cNvSpPr/>
          <p:nvPr/>
        </p:nvSpPr>
        <p:spPr bwMode="white">
          <a:xfrm>
            <a:off x="3509832" y="3381482"/>
            <a:ext cx="77117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4C1DAA-7D07-BFB0-0288-79547ADA3340}"/>
              </a:ext>
            </a:extLst>
          </p:cNvPr>
          <p:cNvSpPr/>
          <p:nvPr/>
        </p:nvSpPr>
        <p:spPr bwMode="white">
          <a:xfrm>
            <a:off x="6356509" y="3857971"/>
            <a:ext cx="77117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23D173-6F5C-C6A1-BF1B-82375D3A61A1}"/>
              </a:ext>
            </a:extLst>
          </p:cNvPr>
          <p:cNvSpPr/>
          <p:nvPr/>
        </p:nvSpPr>
        <p:spPr bwMode="white">
          <a:xfrm>
            <a:off x="6128014" y="4334460"/>
            <a:ext cx="504595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369369-DD26-2CB1-015A-BEB9EABA2659}"/>
              </a:ext>
            </a:extLst>
          </p:cNvPr>
          <p:cNvSpPr/>
          <p:nvPr/>
        </p:nvSpPr>
        <p:spPr bwMode="white">
          <a:xfrm>
            <a:off x="4899848" y="4810949"/>
            <a:ext cx="980628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0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883D15-A571-25A4-D078-642F38B7D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4" y="335616"/>
            <a:ext cx="11520000" cy="479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2EE7FC-0733-B745-4930-F8CFC6D6803E}"/>
              </a:ext>
            </a:extLst>
          </p:cNvPr>
          <p:cNvSpPr/>
          <p:nvPr/>
        </p:nvSpPr>
        <p:spPr bwMode="white">
          <a:xfrm>
            <a:off x="1146036" y="3358057"/>
            <a:ext cx="228495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BAC142-0944-D5B7-68A8-5ECD2F592959}"/>
              </a:ext>
            </a:extLst>
          </p:cNvPr>
          <p:cNvSpPr/>
          <p:nvPr/>
        </p:nvSpPr>
        <p:spPr bwMode="white">
          <a:xfrm>
            <a:off x="1146036" y="3825249"/>
            <a:ext cx="228495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7A36BA-8A6D-9213-64E0-85A2E39DF1DF}"/>
              </a:ext>
            </a:extLst>
          </p:cNvPr>
          <p:cNvSpPr/>
          <p:nvPr/>
        </p:nvSpPr>
        <p:spPr bwMode="white">
          <a:xfrm>
            <a:off x="1165078" y="4301975"/>
            <a:ext cx="190413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2C85B0-83D6-9AB2-F5CA-A018306CA299}"/>
              </a:ext>
            </a:extLst>
          </p:cNvPr>
          <p:cNvSpPr/>
          <p:nvPr/>
        </p:nvSpPr>
        <p:spPr bwMode="white">
          <a:xfrm>
            <a:off x="1146036" y="4778700"/>
            <a:ext cx="228495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DE2BB81-61C0-96A2-3EC7-4EBB0A5E1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6" y="5131478"/>
            <a:ext cx="11520000" cy="144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3EE580-3A67-A5FE-D284-305FE8A161BF}"/>
              </a:ext>
            </a:extLst>
          </p:cNvPr>
          <p:cNvSpPr/>
          <p:nvPr/>
        </p:nvSpPr>
        <p:spPr bwMode="white">
          <a:xfrm>
            <a:off x="2123790" y="5731750"/>
            <a:ext cx="980628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EDB085A-E2AE-D3E9-51C0-130707432339}"/>
              </a:ext>
            </a:extLst>
          </p:cNvPr>
          <p:cNvSpPr/>
          <p:nvPr/>
        </p:nvSpPr>
        <p:spPr bwMode="white">
          <a:xfrm>
            <a:off x="3894633" y="5731750"/>
            <a:ext cx="1018710" cy="24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F7E9977-D487-8620-8E0C-8793D266C2EB}"/>
              </a:ext>
            </a:extLst>
          </p:cNvPr>
          <p:cNvSpPr/>
          <p:nvPr/>
        </p:nvSpPr>
        <p:spPr bwMode="white">
          <a:xfrm>
            <a:off x="5684517" y="5722222"/>
            <a:ext cx="571239" cy="21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A34307E-793C-9CE8-D692-F023B6BCD7C9}"/>
              </a:ext>
            </a:extLst>
          </p:cNvPr>
          <p:cNvSpPr/>
          <p:nvPr/>
        </p:nvSpPr>
        <p:spPr bwMode="white">
          <a:xfrm>
            <a:off x="2495096" y="6208156"/>
            <a:ext cx="428429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75FE6DC-5AA8-A7DA-4425-4E86AA4D00AC}"/>
              </a:ext>
            </a:extLst>
          </p:cNvPr>
          <p:cNvSpPr/>
          <p:nvPr/>
        </p:nvSpPr>
        <p:spPr bwMode="white">
          <a:xfrm>
            <a:off x="3980319" y="6208156"/>
            <a:ext cx="904462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357C5B7-EE0F-BDB7-93C5-D23720D623DA}"/>
              </a:ext>
            </a:extLst>
          </p:cNvPr>
          <p:cNvSpPr/>
          <p:nvPr/>
        </p:nvSpPr>
        <p:spPr bwMode="white">
          <a:xfrm>
            <a:off x="5655955" y="6208156"/>
            <a:ext cx="523636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504CED7-B048-1D62-7F0F-3D73F0C6BECA}"/>
              </a:ext>
            </a:extLst>
          </p:cNvPr>
          <p:cNvSpPr/>
          <p:nvPr/>
        </p:nvSpPr>
        <p:spPr bwMode="white">
          <a:xfrm>
            <a:off x="7522005" y="6189100"/>
            <a:ext cx="3484561" cy="26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