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123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7DFC56-E19F-6DF6-2B6F-06CE859DF6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77" b="12945"/>
          <a:stretch/>
        </p:blipFill>
        <p:spPr>
          <a:xfrm>
            <a:off x="4094937" y="3417099"/>
            <a:ext cx="4362125" cy="1063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85C8FF6-1CDE-8127-C901-BE6B2F9AFC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0" b="54673"/>
          <a:stretch/>
        </p:blipFill>
        <p:spPr>
          <a:xfrm>
            <a:off x="1998300" y="1998299"/>
            <a:ext cx="8555400" cy="1202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323DA4-B419-F605-9889-58A45C996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2" y="919558"/>
            <a:ext cx="11520000" cy="273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D1A0A5-E2E4-7900-AB8E-B6D2E9C93ADD}"/>
              </a:ext>
            </a:extLst>
          </p:cNvPr>
          <p:cNvSpPr/>
          <p:nvPr/>
        </p:nvSpPr>
        <p:spPr bwMode="white">
          <a:xfrm>
            <a:off x="1555475" y="2561998"/>
            <a:ext cx="228495" cy="210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64B699-AA4C-C012-5CCC-08B51242EA1C}"/>
              </a:ext>
            </a:extLst>
          </p:cNvPr>
          <p:cNvSpPr/>
          <p:nvPr/>
        </p:nvSpPr>
        <p:spPr bwMode="white">
          <a:xfrm>
            <a:off x="3745228" y="2561998"/>
            <a:ext cx="257057" cy="210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75DA05-CF54-D1B2-E5FF-04A537B2FAB9}"/>
              </a:ext>
            </a:extLst>
          </p:cNvPr>
          <p:cNvSpPr/>
          <p:nvPr/>
        </p:nvSpPr>
        <p:spPr bwMode="white">
          <a:xfrm>
            <a:off x="5982583" y="2561998"/>
            <a:ext cx="209454" cy="210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EA5F8A7-DD3E-DD39-4217-A77A0EF90145}"/>
              </a:ext>
            </a:extLst>
          </p:cNvPr>
          <p:cNvSpPr/>
          <p:nvPr/>
        </p:nvSpPr>
        <p:spPr bwMode="white">
          <a:xfrm>
            <a:off x="8200897" y="2561998"/>
            <a:ext cx="190413" cy="210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7ED03F9-F049-7D3E-AB4F-EE56757D9B4F}"/>
              </a:ext>
            </a:extLst>
          </p:cNvPr>
          <p:cNvSpPr/>
          <p:nvPr/>
        </p:nvSpPr>
        <p:spPr bwMode="white">
          <a:xfrm>
            <a:off x="10390649" y="2561998"/>
            <a:ext cx="228495" cy="210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0049B6D7-86DE-D5FF-0145-56FC5F4D8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2" y="3650592"/>
            <a:ext cx="11520000" cy="236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8705348-5551-E3AF-1C4E-A9A4EEEDF4BF}"/>
              </a:ext>
            </a:extLst>
          </p:cNvPr>
          <p:cNvSpPr/>
          <p:nvPr/>
        </p:nvSpPr>
        <p:spPr bwMode="white">
          <a:xfrm>
            <a:off x="1136566" y="5654818"/>
            <a:ext cx="1723239" cy="209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C32B82D-2A75-47A1-4894-1FDE2F09D691}"/>
              </a:ext>
            </a:extLst>
          </p:cNvPr>
          <p:cNvSpPr/>
          <p:nvPr/>
        </p:nvSpPr>
        <p:spPr bwMode="white">
          <a:xfrm>
            <a:off x="3716666" y="5654818"/>
            <a:ext cx="1018710" cy="24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E2BC153-906C-2724-8701-CCF2980A4271}"/>
              </a:ext>
            </a:extLst>
          </p:cNvPr>
          <p:cNvSpPr/>
          <p:nvPr/>
        </p:nvSpPr>
        <p:spPr bwMode="white">
          <a:xfrm>
            <a:off x="5877856" y="5654818"/>
            <a:ext cx="1152000" cy="257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73DE9B6-F936-346D-DBF4-A82E0ED9D571}"/>
              </a:ext>
            </a:extLst>
          </p:cNvPr>
          <p:cNvSpPr/>
          <p:nvPr/>
        </p:nvSpPr>
        <p:spPr bwMode="white">
          <a:xfrm>
            <a:off x="7886715" y="5654818"/>
            <a:ext cx="1475702" cy="21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134002C-242C-28FE-7B07-71A92CDD2104}"/>
              </a:ext>
            </a:extLst>
          </p:cNvPr>
          <p:cNvSpPr/>
          <p:nvPr/>
        </p:nvSpPr>
        <p:spPr bwMode="white">
          <a:xfrm>
            <a:off x="9943178" y="5654818"/>
            <a:ext cx="1808926" cy="257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1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5BB4A4-0970-90B2-293C-866FA50008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6" y="1192514"/>
            <a:ext cx="11520000" cy="269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60A35B-7A8A-F3FD-B05A-B000F4D9112A}"/>
              </a:ext>
            </a:extLst>
          </p:cNvPr>
          <p:cNvSpPr/>
          <p:nvPr/>
        </p:nvSpPr>
        <p:spPr bwMode="white">
          <a:xfrm>
            <a:off x="4262205" y="1774046"/>
            <a:ext cx="552198" cy="219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41D316-5A62-7713-E061-A5F95EC3E729}"/>
              </a:ext>
            </a:extLst>
          </p:cNvPr>
          <p:cNvSpPr/>
          <p:nvPr/>
        </p:nvSpPr>
        <p:spPr bwMode="white">
          <a:xfrm>
            <a:off x="2653213" y="2222113"/>
            <a:ext cx="571239" cy="20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DBB10B-AE02-DA33-04D8-B20EAFF42D49}"/>
              </a:ext>
            </a:extLst>
          </p:cNvPr>
          <p:cNvSpPr/>
          <p:nvPr/>
        </p:nvSpPr>
        <p:spPr bwMode="white">
          <a:xfrm>
            <a:off x="2548486" y="2660646"/>
            <a:ext cx="552198" cy="20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ADF5918-0859-40AA-F28A-8D28D15E19A5}"/>
              </a:ext>
            </a:extLst>
          </p:cNvPr>
          <p:cNvSpPr/>
          <p:nvPr/>
        </p:nvSpPr>
        <p:spPr bwMode="white">
          <a:xfrm>
            <a:off x="7261213" y="2660646"/>
            <a:ext cx="790214" cy="20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FB27133-FA4B-EB4D-780A-6A33F7E7D0A9}"/>
              </a:ext>
            </a:extLst>
          </p:cNvPr>
          <p:cNvSpPr/>
          <p:nvPr/>
        </p:nvSpPr>
        <p:spPr bwMode="white">
          <a:xfrm>
            <a:off x="2548486" y="3099179"/>
            <a:ext cx="675966" cy="20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B90CEC7-5D4E-BB1E-2CEB-EC9148459930}"/>
              </a:ext>
            </a:extLst>
          </p:cNvPr>
          <p:cNvSpPr/>
          <p:nvPr/>
        </p:nvSpPr>
        <p:spPr bwMode="white">
          <a:xfrm>
            <a:off x="8318006" y="3099179"/>
            <a:ext cx="609322" cy="20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CBF7CC6-77F7-2ED0-6608-BF9B53200A89}"/>
              </a:ext>
            </a:extLst>
          </p:cNvPr>
          <p:cNvSpPr/>
          <p:nvPr/>
        </p:nvSpPr>
        <p:spPr bwMode="white">
          <a:xfrm>
            <a:off x="4128915" y="3537712"/>
            <a:ext cx="885421" cy="20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00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37DA46-409D-1983-CAB3-7E2FF2442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8" y="1151570"/>
            <a:ext cx="11520000" cy="313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728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BB5560-EF05-59C6-EFE6-B20D05009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37672"/>
            <a:ext cx="11520000" cy="5048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4D4A71D-6E39-2FFC-2F77-8767126FFC59}"/>
              </a:ext>
            </a:extLst>
          </p:cNvPr>
          <p:cNvSpPr/>
          <p:nvPr/>
        </p:nvSpPr>
        <p:spPr bwMode="white">
          <a:xfrm>
            <a:off x="2004892" y="2895082"/>
            <a:ext cx="199933" cy="209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30AFCE-3BAC-600D-3378-81243BD1011F}"/>
              </a:ext>
            </a:extLst>
          </p:cNvPr>
          <p:cNvSpPr/>
          <p:nvPr/>
        </p:nvSpPr>
        <p:spPr bwMode="white">
          <a:xfrm>
            <a:off x="4185123" y="2904607"/>
            <a:ext cx="142809" cy="200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8FD400-6697-CCD9-44EC-5BAA6ED9A2A8}"/>
              </a:ext>
            </a:extLst>
          </p:cNvPr>
          <p:cNvSpPr/>
          <p:nvPr/>
        </p:nvSpPr>
        <p:spPr bwMode="white">
          <a:xfrm>
            <a:off x="6251107" y="2895082"/>
            <a:ext cx="199933" cy="209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4726CE-2A58-2FC7-8AD1-CFC4468A5D14}"/>
              </a:ext>
            </a:extLst>
          </p:cNvPr>
          <p:cNvSpPr/>
          <p:nvPr/>
        </p:nvSpPr>
        <p:spPr bwMode="white">
          <a:xfrm>
            <a:off x="8193322" y="2904607"/>
            <a:ext cx="199933" cy="200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2F89C6E-B489-8A53-8E4D-F2D409DCD68F}"/>
              </a:ext>
            </a:extLst>
          </p:cNvPr>
          <p:cNvSpPr/>
          <p:nvPr/>
        </p:nvSpPr>
        <p:spPr bwMode="white">
          <a:xfrm>
            <a:off x="10154578" y="2895082"/>
            <a:ext cx="209454" cy="209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2F12496-92B7-E305-4682-62BCC17658B2}"/>
              </a:ext>
            </a:extLst>
          </p:cNvPr>
          <p:cNvSpPr/>
          <p:nvPr/>
        </p:nvSpPr>
        <p:spPr bwMode="white">
          <a:xfrm>
            <a:off x="986181" y="3771387"/>
            <a:ext cx="228495" cy="209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9D7ACE8-BAA4-EF15-F1D5-F30FD4780EAE}"/>
              </a:ext>
            </a:extLst>
          </p:cNvPr>
          <p:cNvSpPr/>
          <p:nvPr/>
        </p:nvSpPr>
        <p:spPr bwMode="white">
          <a:xfrm>
            <a:off x="1014743" y="4219064"/>
            <a:ext cx="180892" cy="200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596130D-371E-B50C-60B2-FDB23595EF0C}"/>
              </a:ext>
            </a:extLst>
          </p:cNvPr>
          <p:cNvSpPr/>
          <p:nvPr/>
        </p:nvSpPr>
        <p:spPr bwMode="white">
          <a:xfrm>
            <a:off x="986181" y="4657216"/>
            <a:ext cx="228495" cy="200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986D97D-4A6F-FD21-6A47-F4D5FA0D9D78}"/>
              </a:ext>
            </a:extLst>
          </p:cNvPr>
          <p:cNvSpPr/>
          <p:nvPr/>
        </p:nvSpPr>
        <p:spPr bwMode="white">
          <a:xfrm>
            <a:off x="1014743" y="5095368"/>
            <a:ext cx="180892" cy="200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477CA83-C30B-FE8D-BAC7-F852E4BEE919}"/>
              </a:ext>
            </a:extLst>
          </p:cNvPr>
          <p:cNvSpPr/>
          <p:nvPr/>
        </p:nvSpPr>
        <p:spPr bwMode="white">
          <a:xfrm>
            <a:off x="1014743" y="5533521"/>
            <a:ext cx="180892" cy="200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93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2024-01-22T02:47:17Z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