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5C8FF6-1CDE-8127-C901-BE6B2F9AFC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0"/>
          <a:stretch/>
        </p:blipFill>
        <p:spPr>
          <a:xfrm>
            <a:off x="1998300" y="1998299"/>
            <a:ext cx="8555400" cy="2652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DA9309-D767-F07C-48ED-56D09C3B3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0" y="779100"/>
            <a:ext cx="11520000" cy="410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65351F-812F-8BF2-1662-D37C6B7CDD96}"/>
              </a:ext>
            </a:extLst>
          </p:cNvPr>
          <p:cNvSpPr/>
          <p:nvPr/>
        </p:nvSpPr>
        <p:spPr bwMode="white">
          <a:xfrm>
            <a:off x="1169273" y="1455982"/>
            <a:ext cx="209454" cy="20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2E3BCC-D84A-28D9-2819-A93BCD84B2AF}"/>
              </a:ext>
            </a:extLst>
          </p:cNvPr>
          <p:cNvSpPr/>
          <p:nvPr/>
        </p:nvSpPr>
        <p:spPr bwMode="white">
          <a:xfrm>
            <a:off x="1140711" y="2342604"/>
            <a:ext cx="257057" cy="20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277181-33AA-274B-49A4-AEC924C0109E}"/>
              </a:ext>
            </a:extLst>
          </p:cNvPr>
          <p:cNvSpPr/>
          <p:nvPr/>
        </p:nvSpPr>
        <p:spPr bwMode="white">
          <a:xfrm>
            <a:off x="1159752" y="3229225"/>
            <a:ext cx="218975" cy="20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F6DF30-29C8-195B-190D-1629F5323334}"/>
              </a:ext>
            </a:extLst>
          </p:cNvPr>
          <p:cNvSpPr/>
          <p:nvPr/>
        </p:nvSpPr>
        <p:spPr bwMode="white">
          <a:xfrm>
            <a:off x="1169273" y="4115846"/>
            <a:ext cx="209454" cy="20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19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CAC010-E7A3-E0CC-A56C-49394E72E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995000"/>
            <a:ext cx="11520000" cy="310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11627C-2C98-31B7-AB9A-5D774B61F6AD}"/>
              </a:ext>
            </a:extLst>
          </p:cNvPr>
          <p:cNvSpPr/>
          <p:nvPr/>
        </p:nvSpPr>
        <p:spPr bwMode="white">
          <a:xfrm>
            <a:off x="1153394" y="2885716"/>
            <a:ext cx="190413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8A1AA9C-97EB-5862-FC74-D8384BE69318}"/>
              </a:ext>
            </a:extLst>
          </p:cNvPr>
          <p:cNvSpPr/>
          <p:nvPr/>
        </p:nvSpPr>
        <p:spPr bwMode="white">
          <a:xfrm>
            <a:off x="1153394" y="3334522"/>
            <a:ext cx="190413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2E7BB7-5E5D-B67D-2480-79233116BB4E}"/>
              </a:ext>
            </a:extLst>
          </p:cNvPr>
          <p:cNvSpPr/>
          <p:nvPr/>
        </p:nvSpPr>
        <p:spPr bwMode="white">
          <a:xfrm>
            <a:off x="1134352" y="3773779"/>
            <a:ext cx="228495" cy="21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9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411B1F-4E45-492D-ACC5-525A30219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1007700"/>
            <a:ext cx="11520000" cy="320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5888F7-478D-C208-F7EA-39042140B928}"/>
              </a:ext>
            </a:extLst>
          </p:cNvPr>
          <p:cNvSpPr/>
          <p:nvPr/>
        </p:nvSpPr>
        <p:spPr bwMode="white">
          <a:xfrm>
            <a:off x="1286683" y="2086209"/>
            <a:ext cx="733090" cy="20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9CF32B-DDD2-C419-FBAD-AA5780AEFFC1}"/>
              </a:ext>
            </a:extLst>
          </p:cNvPr>
          <p:cNvSpPr/>
          <p:nvPr/>
        </p:nvSpPr>
        <p:spPr bwMode="white">
          <a:xfrm>
            <a:off x="2419642" y="2086209"/>
            <a:ext cx="238016" cy="20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8B41AE-7C00-0C05-C851-B0494B689567}"/>
              </a:ext>
            </a:extLst>
          </p:cNvPr>
          <p:cNvSpPr/>
          <p:nvPr/>
        </p:nvSpPr>
        <p:spPr bwMode="white">
          <a:xfrm>
            <a:off x="1286683" y="2973833"/>
            <a:ext cx="5122115" cy="257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110ECFD-78C5-4189-5621-87F45524C89D}"/>
              </a:ext>
            </a:extLst>
          </p:cNvPr>
          <p:cNvSpPr/>
          <p:nvPr/>
        </p:nvSpPr>
        <p:spPr bwMode="white">
          <a:xfrm>
            <a:off x="1286683" y="3842367"/>
            <a:ext cx="3713057" cy="26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5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D81EE4-2CFE-C617-E0E1-E69338CE6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" y="880700"/>
            <a:ext cx="11520000" cy="457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ED9B44-9DD5-630E-9467-9771D9387A9E}"/>
              </a:ext>
            </a:extLst>
          </p:cNvPr>
          <p:cNvSpPr/>
          <p:nvPr/>
        </p:nvSpPr>
        <p:spPr bwMode="white">
          <a:xfrm>
            <a:off x="3159057" y="1490355"/>
            <a:ext cx="257057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0ABAD8-CAD2-C0B1-6B8A-F9CFFBD72E2E}"/>
              </a:ext>
            </a:extLst>
          </p:cNvPr>
          <p:cNvSpPr/>
          <p:nvPr/>
        </p:nvSpPr>
        <p:spPr bwMode="white">
          <a:xfrm>
            <a:off x="2026098" y="2376260"/>
            <a:ext cx="228495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F43E36-4CFB-0B2D-B7AC-9E85563E418D}"/>
              </a:ext>
            </a:extLst>
          </p:cNvPr>
          <p:cNvSpPr/>
          <p:nvPr/>
        </p:nvSpPr>
        <p:spPr bwMode="white">
          <a:xfrm>
            <a:off x="2016577" y="3262165"/>
            <a:ext cx="228495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EDB228-BCBF-CC9D-D35A-AC6273ABE670}"/>
              </a:ext>
            </a:extLst>
          </p:cNvPr>
          <p:cNvSpPr/>
          <p:nvPr/>
        </p:nvSpPr>
        <p:spPr bwMode="white">
          <a:xfrm>
            <a:off x="2026098" y="4157596"/>
            <a:ext cx="209454" cy="200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DD1740F-1461-3B3E-C15A-F4AF8D9EF860}"/>
              </a:ext>
            </a:extLst>
          </p:cNvPr>
          <p:cNvSpPr/>
          <p:nvPr/>
        </p:nvSpPr>
        <p:spPr bwMode="white">
          <a:xfrm>
            <a:off x="2026098" y="5043501"/>
            <a:ext cx="199933" cy="200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30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