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71" r:id="rId4"/>
    <p:sldId id="270" r:id="rId5"/>
    <p:sldId id="269" r:id="rId6"/>
    <p:sldId id="268" r:id="rId7"/>
    <p:sldId id="267" r:id="rId8"/>
    <p:sldId id="266" r:id="rId9"/>
    <p:sldId id="265" r:id="rId10"/>
    <p:sldId id="263" r:id="rId11"/>
    <p:sldId id="262" r:id="rId12"/>
    <p:sldId id="261" r:id="rId13"/>
    <p:sldId id="260" r:id="rId14"/>
    <p:sldId id="259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245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582B7DA-F33F-7D2A-C768-DEA7F006DF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0" y="38100"/>
            <a:ext cx="10206400" cy="67225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197EA2D-5A82-4F94-ABD7-0BE83256E929}"/>
              </a:ext>
            </a:extLst>
          </p:cNvPr>
          <p:cNvSpPr/>
          <p:nvPr/>
        </p:nvSpPr>
        <p:spPr bwMode="white">
          <a:xfrm>
            <a:off x="7346207" y="2200128"/>
            <a:ext cx="2766693" cy="456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8FC286B-E710-F787-C77D-F6BEEDD08B0B}"/>
              </a:ext>
            </a:extLst>
          </p:cNvPr>
          <p:cNvSpPr/>
          <p:nvPr/>
        </p:nvSpPr>
        <p:spPr bwMode="white">
          <a:xfrm>
            <a:off x="2988796" y="3149884"/>
            <a:ext cx="2594485" cy="494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2CB91FD-B13B-09D2-DA31-33C3FEA8A62A}"/>
              </a:ext>
            </a:extLst>
          </p:cNvPr>
          <p:cNvSpPr/>
          <p:nvPr/>
        </p:nvSpPr>
        <p:spPr bwMode="white">
          <a:xfrm>
            <a:off x="2988796" y="4102747"/>
            <a:ext cx="6161843" cy="487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181C429-23EF-1CE4-297A-1C7271B4C71A}"/>
              </a:ext>
            </a:extLst>
          </p:cNvPr>
          <p:cNvSpPr/>
          <p:nvPr/>
        </p:nvSpPr>
        <p:spPr bwMode="white">
          <a:xfrm>
            <a:off x="6173736" y="5919537"/>
            <a:ext cx="1833470" cy="562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73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D2BC7F-A3AF-1F50-6E72-D2504029A9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00" y="944200"/>
            <a:ext cx="11520000" cy="3311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C0487A9-508C-EB2F-4020-4B9BBDB98249}"/>
              </a:ext>
            </a:extLst>
          </p:cNvPr>
          <p:cNvSpPr/>
          <p:nvPr/>
        </p:nvSpPr>
        <p:spPr bwMode="white">
          <a:xfrm>
            <a:off x="1371600" y="3225800"/>
            <a:ext cx="7429500" cy="667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06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18AFEF7-F910-0AF0-3C33-ECD7632F13C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200" y="144099"/>
            <a:ext cx="8060100" cy="6722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55466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81F1D84-F468-B917-521B-CA1C171BFF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00" y="-29183"/>
            <a:ext cx="9241200" cy="6887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2883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16777215">
            <a:extLst>
              <a:ext uri="{FF2B5EF4-FFF2-40B4-BE49-F238E27FC236}">
                <a16:creationId xmlns:a16="http://schemas.microsoft.com/office/drawing/2014/main" id="{20D1BB9D-625A-8E0B-087D-69B43BCB71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69" b="59436"/>
          <a:stretch/>
        </p:blipFill>
        <p:spPr>
          <a:xfrm>
            <a:off x="2806639" y="2127016"/>
            <a:ext cx="7202335" cy="10041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039" y="3457275"/>
            <a:ext cx="4860076" cy="913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B26709A-5908-3AE2-0ED4-F30BA883CBA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14" y="741000"/>
            <a:ext cx="11520000" cy="4535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8EF127D-D8AE-F82E-282F-2E31F3DF6F5D}"/>
              </a:ext>
            </a:extLst>
          </p:cNvPr>
          <p:cNvSpPr/>
          <p:nvPr/>
        </p:nvSpPr>
        <p:spPr bwMode="white">
          <a:xfrm>
            <a:off x="2748320" y="2179907"/>
            <a:ext cx="1923173" cy="485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8132561-3DD6-4E9F-4C89-A468F3500FFF}"/>
              </a:ext>
            </a:extLst>
          </p:cNvPr>
          <p:cNvSpPr/>
          <p:nvPr/>
        </p:nvSpPr>
        <p:spPr bwMode="white">
          <a:xfrm>
            <a:off x="8441675" y="2170378"/>
            <a:ext cx="2132628" cy="495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E226ADF-C6ED-DC38-43EE-981DDF24B6B1}"/>
              </a:ext>
            </a:extLst>
          </p:cNvPr>
          <p:cNvSpPr/>
          <p:nvPr/>
        </p:nvSpPr>
        <p:spPr bwMode="white">
          <a:xfrm>
            <a:off x="2767361" y="3294823"/>
            <a:ext cx="1475702" cy="409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DF0303A-4650-1A9A-0FAF-598D8EDC5B14}"/>
              </a:ext>
            </a:extLst>
          </p:cNvPr>
          <p:cNvSpPr/>
          <p:nvPr/>
        </p:nvSpPr>
        <p:spPr bwMode="white">
          <a:xfrm>
            <a:off x="8689213" y="3294823"/>
            <a:ext cx="1199603" cy="514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26A8200-6435-1BDB-C70D-00B664614BA6}"/>
              </a:ext>
            </a:extLst>
          </p:cNvPr>
          <p:cNvSpPr/>
          <p:nvPr/>
        </p:nvSpPr>
        <p:spPr bwMode="white">
          <a:xfrm>
            <a:off x="2767361" y="4428797"/>
            <a:ext cx="1018710" cy="476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6F9675D-A1CE-828B-71EF-FFEDFA495928}"/>
              </a:ext>
            </a:extLst>
          </p:cNvPr>
          <p:cNvSpPr/>
          <p:nvPr/>
        </p:nvSpPr>
        <p:spPr bwMode="white">
          <a:xfrm>
            <a:off x="8679692" y="4428797"/>
            <a:ext cx="1190082" cy="400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95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45249EE-7B6A-5CD1-F153-84193CD0C4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991371"/>
            <a:ext cx="11520000" cy="44436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E1C3B0E-B109-BE27-A4D7-818D2A4516B5}"/>
              </a:ext>
            </a:extLst>
          </p:cNvPr>
          <p:cNvSpPr/>
          <p:nvPr/>
        </p:nvSpPr>
        <p:spPr bwMode="white">
          <a:xfrm>
            <a:off x="3071206" y="1258372"/>
            <a:ext cx="1056793" cy="486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087D39F-888D-D35D-07B4-06361801611D}"/>
              </a:ext>
            </a:extLst>
          </p:cNvPr>
          <p:cNvSpPr/>
          <p:nvPr/>
        </p:nvSpPr>
        <p:spPr bwMode="white">
          <a:xfrm>
            <a:off x="9012099" y="1267908"/>
            <a:ext cx="1751801" cy="486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0AF6D66-7D3B-1C57-A159-A097F3B5675C}"/>
              </a:ext>
            </a:extLst>
          </p:cNvPr>
          <p:cNvSpPr/>
          <p:nvPr/>
        </p:nvSpPr>
        <p:spPr bwMode="white">
          <a:xfrm>
            <a:off x="2785586" y="2383593"/>
            <a:ext cx="2665785" cy="505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9354207-BAE1-9065-C739-D53AC214DD29}"/>
              </a:ext>
            </a:extLst>
          </p:cNvPr>
          <p:cNvSpPr/>
          <p:nvPr/>
        </p:nvSpPr>
        <p:spPr bwMode="white">
          <a:xfrm>
            <a:off x="9297719" y="2374057"/>
            <a:ext cx="1961256" cy="419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6D140D9-1627-05E9-4BAB-164A626733D6}"/>
              </a:ext>
            </a:extLst>
          </p:cNvPr>
          <p:cNvSpPr/>
          <p:nvPr/>
        </p:nvSpPr>
        <p:spPr bwMode="white">
          <a:xfrm>
            <a:off x="3651966" y="3508813"/>
            <a:ext cx="2532495" cy="400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B5F39F2-2B7A-EA9E-EEBA-83A7A392D89F}"/>
              </a:ext>
            </a:extLst>
          </p:cNvPr>
          <p:cNvSpPr/>
          <p:nvPr/>
        </p:nvSpPr>
        <p:spPr bwMode="white">
          <a:xfrm>
            <a:off x="3651966" y="4624498"/>
            <a:ext cx="2456330" cy="410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85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AC99BE1-9510-C2DB-3638-1A52E955CA3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88600"/>
            <a:ext cx="11520000" cy="5391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0895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D984172-96D3-E619-E8E6-658B1DD057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741000"/>
            <a:ext cx="11520000" cy="4502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576EF44-9408-BA98-6FA7-84C8964F3BDF}"/>
              </a:ext>
            </a:extLst>
          </p:cNvPr>
          <p:cNvSpPr/>
          <p:nvPr/>
        </p:nvSpPr>
        <p:spPr bwMode="white">
          <a:xfrm>
            <a:off x="1290842" y="1141633"/>
            <a:ext cx="399867" cy="410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F2967AA-7B2C-2068-40CD-AFC13FE75097}"/>
              </a:ext>
            </a:extLst>
          </p:cNvPr>
          <p:cNvSpPr/>
          <p:nvPr/>
        </p:nvSpPr>
        <p:spPr bwMode="white">
          <a:xfrm>
            <a:off x="7431669" y="1151172"/>
            <a:ext cx="437950" cy="391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51144C2-334B-EC24-43F9-346FF3F3890C}"/>
              </a:ext>
            </a:extLst>
          </p:cNvPr>
          <p:cNvSpPr/>
          <p:nvPr/>
        </p:nvSpPr>
        <p:spPr bwMode="white">
          <a:xfrm>
            <a:off x="1309884" y="2267223"/>
            <a:ext cx="380826" cy="400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48AC9CC-AC0D-AE7E-DF1D-4C8E12BDD6A7}"/>
              </a:ext>
            </a:extLst>
          </p:cNvPr>
          <p:cNvSpPr/>
          <p:nvPr/>
        </p:nvSpPr>
        <p:spPr bwMode="white">
          <a:xfrm>
            <a:off x="7469752" y="2267223"/>
            <a:ext cx="380827" cy="400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D5CFA8B-B2BC-D1F1-1596-BCCAD17CE9F8}"/>
              </a:ext>
            </a:extLst>
          </p:cNvPr>
          <p:cNvSpPr/>
          <p:nvPr/>
        </p:nvSpPr>
        <p:spPr bwMode="white">
          <a:xfrm>
            <a:off x="1347966" y="3392812"/>
            <a:ext cx="314181" cy="400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F54067B-690D-F085-A36C-71A1E2B0C996}"/>
              </a:ext>
            </a:extLst>
          </p:cNvPr>
          <p:cNvSpPr/>
          <p:nvPr/>
        </p:nvSpPr>
        <p:spPr bwMode="white">
          <a:xfrm>
            <a:off x="7488793" y="3392812"/>
            <a:ext cx="352264" cy="400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A1FDA4B-97D9-8F2D-FE8B-CD478D4C4578}"/>
              </a:ext>
            </a:extLst>
          </p:cNvPr>
          <p:cNvSpPr/>
          <p:nvPr/>
        </p:nvSpPr>
        <p:spPr bwMode="white">
          <a:xfrm>
            <a:off x="1367008" y="4518402"/>
            <a:ext cx="295140" cy="400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3657DF3-CC55-81DE-8102-41D22FF0453F}"/>
              </a:ext>
            </a:extLst>
          </p:cNvPr>
          <p:cNvSpPr/>
          <p:nvPr/>
        </p:nvSpPr>
        <p:spPr bwMode="white">
          <a:xfrm>
            <a:off x="7469752" y="4518402"/>
            <a:ext cx="361785" cy="400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49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2732121-3336-22E1-BB44-B85045768AA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676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62891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E369EC0-A530-8FDE-179E-4062271CA4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545057"/>
            <a:ext cx="11520000" cy="5617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490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D8D2E3-58F0-6BA0-7E81-A44003D226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610372"/>
            <a:ext cx="11520000" cy="2179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F6E7E72D-826D-2903-1EA3-CB009A74A65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2790284"/>
            <a:ext cx="11520000" cy="3236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1977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2024-01-22T02:38:23Z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