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163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826593-D8C3-712C-5121-AF54003F81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89" b="15459"/>
          <a:stretch/>
        </p:blipFill>
        <p:spPr>
          <a:xfrm>
            <a:off x="4281333" y="3376156"/>
            <a:ext cx="4535121" cy="1123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0D1BB9D-625A-8E0B-087D-69B43BCB7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9" b="59436"/>
          <a:stretch/>
        </p:blipFill>
        <p:spPr>
          <a:xfrm>
            <a:off x="2806639" y="2127016"/>
            <a:ext cx="7202335" cy="100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597D43-199C-99DB-8A01-99DC788AB4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3" y="824024"/>
            <a:ext cx="11520000" cy="423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320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9D24E6-0B70-B541-EF10-9A7FE6CCA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19558"/>
            <a:ext cx="11520000" cy="369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E4EA0BB-96B3-D138-456E-C42A75B3025A}"/>
              </a:ext>
            </a:extLst>
          </p:cNvPr>
          <p:cNvSpPr/>
          <p:nvPr/>
        </p:nvSpPr>
        <p:spPr bwMode="white">
          <a:xfrm>
            <a:off x="1157553" y="1395740"/>
            <a:ext cx="5588628" cy="25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6EB25B-875E-DA70-CD9D-644D3F1D2B8F}"/>
              </a:ext>
            </a:extLst>
          </p:cNvPr>
          <p:cNvSpPr/>
          <p:nvPr/>
        </p:nvSpPr>
        <p:spPr bwMode="white">
          <a:xfrm>
            <a:off x="1148033" y="2224296"/>
            <a:ext cx="1409057" cy="209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9CAE71-75DE-0AF5-8C99-31DA1EEBAA53}"/>
              </a:ext>
            </a:extLst>
          </p:cNvPr>
          <p:cNvSpPr/>
          <p:nvPr/>
        </p:nvSpPr>
        <p:spPr bwMode="white">
          <a:xfrm>
            <a:off x="1148033" y="3043329"/>
            <a:ext cx="10548891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35FB6BA-2D99-1A41-74B3-5EAF9F1858C7}"/>
              </a:ext>
            </a:extLst>
          </p:cNvPr>
          <p:cNvSpPr/>
          <p:nvPr/>
        </p:nvSpPr>
        <p:spPr bwMode="white">
          <a:xfrm>
            <a:off x="1014743" y="3452846"/>
            <a:ext cx="2561057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16BB6D-6357-D0E4-76AA-E2C66C029ADF}"/>
              </a:ext>
            </a:extLst>
          </p:cNvPr>
          <p:cNvSpPr/>
          <p:nvPr/>
        </p:nvSpPr>
        <p:spPr bwMode="white">
          <a:xfrm>
            <a:off x="1148033" y="4262355"/>
            <a:ext cx="6083702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5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1769CE-C09B-F6F1-8ABC-C47D85DCE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10627"/>
            <a:ext cx="11520000" cy="422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726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424B68-C7C3-AE7F-817C-CF6765FC83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02" y="1288047"/>
            <a:ext cx="11520000" cy="3765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A5AB61E-D28B-B2CC-FCE4-935C7706B0C7}"/>
              </a:ext>
            </a:extLst>
          </p:cNvPr>
          <p:cNvSpPr/>
          <p:nvPr/>
        </p:nvSpPr>
        <p:spPr bwMode="white">
          <a:xfrm>
            <a:off x="3903683" y="1882547"/>
            <a:ext cx="1403608" cy="389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5AB61E-D28B-B2CC-FCE4-935C7706B0C7}"/>
              </a:ext>
            </a:extLst>
          </p:cNvPr>
          <p:cNvSpPr/>
          <p:nvPr/>
        </p:nvSpPr>
        <p:spPr bwMode="white">
          <a:xfrm>
            <a:off x="2736331" y="2366128"/>
            <a:ext cx="1403608" cy="304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5AB61E-D28B-B2CC-FCE4-935C7706B0C7}"/>
              </a:ext>
            </a:extLst>
          </p:cNvPr>
          <p:cNvSpPr/>
          <p:nvPr/>
        </p:nvSpPr>
        <p:spPr bwMode="white">
          <a:xfrm>
            <a:off x="9391654" y="3199086"/>
            <a:ext cx="1797962" cy="307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5AB61E-D28B-B2CC-FCE4-935C7706B0C7}"/>
              </a:ext>
            </a:extLst>
          </p:cNvPr>
          <p:cNvSpPr/>
          <p:nvPr/>
        </p:nvSpPr>
        <p:spPr bwMode="white">
          <a:xfrm>
            <a:off x="7748833" y="3929735"/>
            <a:ext cx="1102936" cy="389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5AB61E-D28B-B2CC-FCE4-935C7706B0C7}"/>
              </a:ext>
            </a:extLst>
          </p:cNvPr>
          <p:cNvSpPr/>
          <p:nvPr/>
        </p:nvSpPr>
        <p:spPr bwMode="white">
          <a:xfrm>
            <a:off x="2818614" y="4366184"/>
            <a:ext cx="735291" cy="389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19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2024-01-22T02:35:24Z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