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49BBC4-9281-D3EB-3C4F-C9A39B67E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1" b="16268"/>
          <a:stretch/>
        </p:blipFill>
        <p:spPr>
          <a:xfrm>
            <a:off x="4403406" y="3458800"/>
            <a:ext cx="4008800" cy="895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F65357-3539-37DB-3A17-9AC01D826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995000"/>
            <a:ext cx="11520000" cy="35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ACFE91-468E-7630-60C1-9010D5DEDB90}"/>
              </a:ext>
            </a:extLst>
          </p:cNvPr>
          <p:cNvSpPr/>
          <p:nvPr/>
        </p:nvSpPr>
        <p:spPr bwMode="white">
          <a:xfrm>
            <a:off x="10541000" y="861639"/>
            <a:ext cx="1377100" cy="573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5AEA1E-E824-742F-6A5A-57A9B57AA620}"/>
              </a:ext>
            </a:extLst>
          </p:cNvPr>
          <p:cNvSpPr/>
          <p:nvPr/>
        </p:nvSpPr>
        <p:spPr bwMode="white">
          <a:xfrm>
            <a:off x="1159752" y="1766443"/>
            <a:ext cx="218975" cy="20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165816-332B-A650-2278-5F422E418F38}"/>
              </a:ext>
            </a:extLst>
          </p:cNvPr>
          <p:cNvSpPr/>
          <p:nvPr/>
        </p:nvSpPr>
        <p:spPr bwMode="white">
          <a:xfrm>
            <a:off x="1159752" y="2337882"/>
            <a:ext cx="218975" cy="20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A76655-E54F-2E91-C874-71A5579368AC}"/>
              </a:ext>
            </a:extLst>
          </p:cNvPr>
          <p:cNvSpPr/>
          <p:nvPr/>
        </p:nvSpPr>
        <p:spPr bwMode="white">
          <a:xfrm>
            <a:off x="1159752" y="2909321"/>
            <a:ext cx="218975" cy="20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8D208E-B33A-657E-2DED-5B06C6CAC880}"/>
              </a:ext>
            </a:extLst>
          </p:cNvPr>
          <p:cNvSpPr/>
          <p:nvPr/>
        </p:nvSpPr>
        <p:spPr bwMode="white">
          <a:xfrm>
            <a:off x="1169273" y="3480760"/>
            <a:ext cx="209454" cy="20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A7BBC1-445F-811C-8B20-C65B6B182C19}"/>
              </a:ext>
            </a:extLst>
          </p:cNvPr>
          <p:cNvSpPr/>
          <p:nvPr/>
        </p:nvSpPr>
        <p:spPr bwMode="white">
          <a:xfrm>
            <a:off x="1140711" y="4042676"/>
            <a:ext cx="257057" cy="209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6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AC7889-D087-9A9D-D62D-A9CFD4971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109300"/>
            <a:ext cx="11520000" cy="27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3493F0-5123-3CC3-4EF8-BD6F161DC01A}"/>
              </a:ext>
            </a:extLst>
          </p:cNvPr>
          <p:cNvSpPr/>
          <p:nvPr/>
        </p:nvSpPr>
        <p:spPr bwMode="white">
          <a:xfrm>
            <a:off x="1489779" y="3381979"/>
            <a:ext cx="19041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A4D771-14A9-72CF-D944-5638E5AD0DC8}"/>
              </a:ext>
            </a:extLst>
          </p:cNvPr>
          <p:cNvSpPr/>
          <p:nvPr/>
        </p:nvSpPr>
        <p:spPr bwMode="white">
          <a:xfrm>
            <a:off x="3612886" y="3381979"/>
            <a:ext cx="19041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AE3896-264B-410F-2D64-55022ADB4E30}"/>
              </a:ext>
            </a:extLst>
          </p:cNvPr>
          <p:cNvSpPr/>
          <p:nvPr/>
        </p:nvSpPr>
        <p:spPr bwMode="white">
          <a:xfrm>
            <a:off x="5755035" y="3381979"/>
            <a:ext cx="142809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DC8B80-7E0E-EC14-E78C-772F5959E487}"/>
              </a:ext>
            </a:extLst>
          </p:cNvPr>
          <p:cNvSpPr/>
          <p:nvPr/>
        </p:nvSpPr>
        <p:spPr bwMode="white">
          <a:xfrm>
            <a:off x="7859101" y="3381979"/>
            <a:ext cx="19993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E7E7DD-F301-1FBE-67E3-E5B58F75B5F0}"/>
              </a:ext>
            </a:extLst>
          </p:cNvPr>
          <p:cNvSpPr/>
          <p:nvPr/>
        </p:nvSpPr>
        <p:spPr bwMode="white">
          <a:xfrm>
            <a:off x="9982209" y="3381979"/>
            <a:ext cx="209454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A82B7C-EDF2-BB4F-D736-11ED5B976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14500" cy="6286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056E7C-B3C0-2083-9BC0-7A7B65684DF0}"/>
              </a:ext>
            </a:extLst>
          </p:cNvPr>
          <p:cNvSpPr/>
          <p:nvPr/>
        </p:nvSpPr>
        <p:spPr bwMode="white">
          <a:xfrm>
            <a:off x="1130805" y="1112492"/>
            <a:ext cx="209354" cy="2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BB0135-F97E-C210-EB1D-849C5586CCCA}"/>
              </a:ext>
            </a:extLst>
          </p:cNvPr>
          <p:cNvSpPr/>
          <p:nvPr/>
        </p:nvSpPr>
        <p:spPr bwMode="white">
          <a:xfrm>
            <a:off x="1130805" y="2245995"/>
            <a:ext cx="209354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6183D8-0C12-525D-54F8-09C098096AE8}"/>
              </a:ext>
            </a:extLst>
          </p:cNvPr>
          <p:cNvSpPr/>
          <p:nvPr/>
        </p:nvSpPr>
        <p:spPr bwMode="white">
          <a:xfrm>
            <a:off x="1102256" y="3389022"/>
            <a:ext cx="256934" cy="2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BF81F0-CC6A-9787-89D6-B0A1270364BF}"/>
              </a:ext>
            </a:extLst>
          </p:cNvPr>
          <p:cNvSpPr/>
          <p:nvPr/>
        </p:nvSpPr>
        <p:spPr bwMode="white">
          <a:xfrm>
            <a:off x="1121289" y="4522525"/>
            <a:ext cx="218870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6ACF0D-3A48-63E8-E84C-20946229F213}"/>
              </a:ext>
            </a:extLst>
          </p:cNvPr>
          <p:cNvSpPr/>
          <p:nvPr/>
        </p:nvSpPr>
        <p:spPr bwMode="white">
          <a:xfrm>
            <a:off x="1130805" y="5656027"/>
            <a:ext cx="209354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6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8C67D7-2AE6-3276-C1CD-5571271D2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0" y="880700"/>
            <a:ext cx="11520000" cy="349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A27792-C6E5-B2F4-DEEE-3EC10061BB2A}"/>
              </a:ext>
            </a:extLst>
          </p:cNvPr>
          <p:cNvSpPr/>
          <p:nvPr/>
        </p:nvSpPr>
        <p:spPr bwMode="white">
          <a:xfrm>
            <a:off x="1115294" y="1671473"/>
            <a:ext cx="190413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368CEC-E717-C2B3-BB6C-FECB1BDB814E}"/>
              </a:ext>
            </a:extLst>
          </p:cNvPr>
          <p:cNvSpPr/>
          <p:nvPr/>
        </p:nvSpPr>
        <p:spPr bwMode="white">
          <a:xfrm>
            <a:off x="1096252" y="2243116"/>
            <a:ext cx="228495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6DC8EF-CAA8-C4B6-58A6-7A4A280E27B5}"/>
              </a:ext>
            </a:extLst>
          </p:cNvPr>
          <p:cNvSpPr/>
          <p:nvPr/>
        </p:nvSpPr>
        <p:spPr bwMode="white">
          <a:xfrm>
            <a:off x="1115294" y="2814759"/>
            <a:ext cx="190413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6DC796-FC04-E9DB-149F-6A5B6D5A48DF}"/>
              </a:ext>
            </a:extLst>
          </p:cNvPr>
          <p:cNvSpPr/>
          <p:nvPr/>
        </p:nvSpPr>
        <p:spPr bwMode="white">
          <a:xfrm>
            <a:off x="1096252" y="3376875"/>
            <a:ext cx="228495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8317E7-4525-0912-2BC7-57E5C2C75C2F}"/>
              </a:ext>
            </a:extLst>
          </p:cNvPr>
          <p:cNvSpPr/>
          <p:nvPr/>
        </p:nvSpPr>
        <p:spPr bwMode="white">
          <a:xfrm>
            <a:off x="1115294" y="3948519"/>
            <a:ext cx="190413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