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739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A4D380-FBDB-155A-4BCE-0C0CA14B81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93" b="26017"/>
          <a:stretch/>
        </p:blipFill>
        <p:spPr>
          <a:xfrm>
            <a:off x="4422714" y="3392567"/>
            <a:ext cx="4269873" cy="911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0D1BB9D-625A-8E0B-087D-69B43BCB7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9" b="59436"/>
          <a:stretch/>
        </p:blipFill>
        <p:spPr>
          <a:xfrm>
            <a:off x="2806639" y="2127016"/>
            <a:ext cx="7202335" cy="100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F23CF8-2E2E-9A7B-511A-92E2F1F15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" y="1019757"/>
            <a:ext cx="11520000" cy="271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3C9273-B4A7-298B-202E-92C80116625F}"/>
              </a:ext>
            </a:extLst>
          </p:cNvPr>
          <p:cNvSpPr/>
          <p:nvPr/>
        </p:nvSpPr>
        <p:spPr bwMode="white">
          <a:xfrm>
            <a:off x="4988689" y="1527858"/>
            <a:ext cx="330269" cy="301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83BADD-94C9-B6FA-7025-3B625BBDA939}"/>
              </a:ext>
            </a:extLst>
          </p:cNvPr>
          <p:cNvSpPr/>
          <p:nvPr/>
        </p:nvSpPr>
        <p:spPr bwMode="white">
          <a:xfrm>
            <a:off x="3890859" y="2086501"/>
            <a:ext cx="285619" cy="180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9A5D86-1464-7FB6-764E-45185438A83E}"/>
              </a:ext>
            </a:extLst>
          </p:cNvPr>
          <p:cNvSpPr/>
          <p:nvPr/>
        </p:nvSpPr>
        <p:spPr bwMode="white">
          <a:xfrm>
            <a:off x="3727047" y="2500132"/>
            <a:ext cx="344705" cy="205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D54464C-61FE-1498-9C29-93C0FFF66C17}"/>
              </a:ext>
            </a:extLst>
          </p:cNvPr>
          <p:cNvSpPr/>
          <p:nvPr/>
        </p:nvSpPr>
        <p:spPr bwMode="white">
          <a:xfrm>
            <a:off x="4785802" y="2991328"/>
            <a:ext cx="342743" cy="161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23E5B30-F890-BABC-53CE-8ECCE5692372}"/>
              </a:ext>
            </a:extLst>
          </p:cNvPr>
          <p:cNvSpPr/>
          <p:nvPr/>
        </p:nvSpPr>
        <p:spPr bwMode="white">
          <a:xfrm>
            <a:off x="4500182" y="3429455"/>
            <a:ext cx="342743" cy="161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62E66E4-34E3-067E-178A-B09EEE43F307}"/>
              </a:ext>
            </a:extLst>
          </p:cNvPr>
          <p:cNvSpPr/>
          <p:nvPr/>
        </p:nvSpPr>
        <p:spPr bwMode="white">
          <a:xfrm>
            <a:off x="7013636" y="3381833"/>
            <a:ext cx="247537" cy="20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15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74C819-EFA1-5C1B-FB03-513B9432C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1" y="915584"/>
            <a:ext cx="11520000" cy="355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26A7A3-E16F-8D85-F8C5-6D205CF8D25A}"/>
              </a:ext>
            </a:extLst>
          </p:cNvPr>
          <p:cNvSpPr/>
          <p:nvPr/>
        </p:nvSpPr>
        <p:spPr bwMode="white">
          <a:xfrm>
            <a:off x="1084874" y="1515938"/>
            <a:ext cx="209454" cy="200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C2588E-D18C-4102-322C-7021B2EC2C01}"/>
              </a:ext>
            </a:extLst>
          </p:cNvPr>
          <p:cNvSpPr/>
          <p:nvPr/>
        </p:nvSpPr>
        <p:spPr bwMode="white">
          <a:xfrm>
            <a:off x="1056312" y="2831002"/>
            <a:ext cx="257057" cy="209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8DC6EA-3EAA-C58D-3ED0-8336572E40CC}"/>
              </a:ext>
            </a:extLst>
          </p:cNvPr>
          <p:cNvSpPr/>
          <p:nvPr/>
        </p:nvSpPr>
        <p:spPr bwMode="white">
          <a:xfrm>
            <a:off x="1084874" y="3707711"/>
            <a:ext cx="209454" cy="209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02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DECC2B-DB24-014D-61DF-1619ED1AC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9" y="880860"/>
            <a:ext cx="11520000" cy="276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22E25E-6C6F-4C8E-3A7A-2DB17EEE3F3D}"/>
              </a:ext>
            </a:extLst>
          </p:cNvPr>
          <p:cNvSpPr/>
          <p:nvPr/>
        </p:nvSpPr>
        <p:spPr bwMode="white">
          <a:xfrm>
            <a:off x="4410388" y="1509939"/>
            <a:ext cx="1075834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8C0DD5B-D51C-57F5-9DED-608C5ACF93A4}"/>
              </a:ext>
            </a:extLst>
          </p:cNvPr>
          <p:cNvSpPr/>
          <p:nvPr/>
        </p:nvSpPr>
        <p:spPr bwMode="white">
          <a:xfrm>
            <a:off x="6362124" y="1509939"/>
            <a:ext cx="952066" cy="257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A38AD3-0E9F-9DC7-9FFA-26637690775B}"/>
              </a:ext>
            </a:extLst>
          </p:cNvPr>
          <p:cNvSpPr/>
          <p:nvPr/>
        </p:nvSpPr>
        <p:spPr bwMode="white">
          <a:xfrm>
            <a:off x="1411380" y="2005578"/>
            <a:ext cx="847338" cy="200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E94A022-281D-9706-3A41-62FC3725C251}"/>
              </a:ext>
            </a:extLst>
          </p:cNvPr>
          <p:cNvSpPr/>
          <p:nvPr/>
        </p:nvSpPr>
        <p:spPr bwMode="white">
          <a:xfrm>
            <a:off x="6133628" y="2444027"/>
            <a:ext cx="476033" cy="152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7635220-37F4-71C8-8F4D-E4040957EA28}"/>
              </a:ext>
            </a:extLst>
          </p:cNvPr>
          <p:cNvSpPr/>
          <p:nvPr/>
        </p:nvSpPr>
        <p:spPr bwMode="white">
          <a:xfrm>
            <a:off x="6105066" y="2825288"/>
            <a:ext cx="1190083" cy="257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C618174-99D7-5C68-7E3C-C6F431CCB539}"/>
              </a:ext>
            </a:extLst>
          </p:cNvPr>
          <p:cNvSpPr/>
          <p:nvPr/>
        </p:nvSpPr>
        <p:spPr bwMode="white">
          <a:xfrm>
            <a:off x="4391347" y="3320926"/>
            <a:ext cx="333223" cy="200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23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022039-3B3F-C5FD-6FA3-0F9FDDE85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8" y="857711"/>
            <a:ext cx="11520000" cy="449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542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61418B-E3CA-AA7C-3F64-F84FD7E14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77631"/>
            <a:ext cx="11520000" cy="2346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10CC21F-E9C4-7F80-8ECB-E30C3D2BD794}"/>
              </a:ext>
            </a:extLst>
          </p:cNvPr>
          <p:cNvSpPr/>
          <p:nvPr/>
        </p:nvSpPr>
        <p:spPr bwMode="white">
          <a:xfrm>
            <a:off x="995702" y="1192080"/>
            <a:ext cx="190413" cy="209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C5EF88-A4B0-A443-0C7D-8E697C865749}"/>
              </a:ext>
            </a:extLst>
          </p:cNvPr>
          <p:cNvSpPr/>
          <p:nvPr/>
        </p:nvSpPr>
        <p:spPr bwMode="white">
          <a:xfrm>
            <a:off x="967140" y="1630801"/>
            <a:ext cx="228495" cy="209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FF14E1-419F-F3A5-C9B3-D9B22DE5EB23}"/>
              </a:ext>
            </a:extLst>
          </p:cNvPr>
          <p:cNvSpPr/>
          <p:nvPr/>
        </p:nvSpPr>
        <p:spPr bwMode="white">
          <a:xfrm>
            <a:off x="995702" y="2069523"/>
            <a:ext cx="190413" cy="209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2DCFE4-15EA-BF15-747E-D21F6652335B}"/>
              </a:ext>
            </a:extLst>
          </p:cNvPr>
          <p:cNvSpPr/>
          <p:nvPr/>
        </p:nvSpPr>
        <p:spPr bwMode="white">
          <a:xfrm>
            <a:off x="967140" y="2508244"/>
            <a:ext cx="228495" cy="209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4803C5-F137-0901-6573-C66A4F96CABB}"/>
              </a:ext>
            </a:extLst>
          </p:cNvPr>
          <p:cNvSpPr/>
          <p:nvPr/>
        </p:nvSpPr>
        <p:spPr bwMode="white">
          <a:xfrm>
            <a:off x="995702" y="2946966"/>
            <a:ext cx="190413" cy="209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4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2024-01-22T02:31:10Z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