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31701F-8A59-6D7B-60DD-104BC552E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24" b="19578"/>
          <a:stretch/>
        </p:blipFill>
        <p:spPr>
          <a:xfrm>
            <a:off x="4270826" y="3455897"/>
            <a:ext cx="4273960" cy="1019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CC35D3-003E-3EB8-5239-190751A90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38823"/>
            <a:ext cx="11520000" cy="39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1C9AC3-8A0D-2CBB-CDE4-937B626578C5}"/>
              </a:ext>
            </a:extLst>
          </p:cNvPr>
          <p:cNvSpPr/>
          <p:nvPr/>
        </p:nvSpPr>
        <p:spPr bwMode="white">
          <a:xfrm>
            <a:off x="2683041" y="1664413"/>
            <a:ext cx="1009190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5AEFD0-9109-94A7-D356-33D2CB664836}"/>
              </a:ext>
            </a:extLst>
          </p:cNvPr>
          <p:cNvSpPr/>
          <p:nvPr/>
        </p:nvSpPr>
        <p:spPr bwMode="white">
          <a:xfrm>
            <a:off x="4187305" y="1664413"/>
            <a:ext cx="552198" cy="2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FF497D-2B1E-90A3-9444-8C106421496F}"/>
              </a:ext>
            </a:extLst>
          </p:cNvPr>
          <p:cNvSpPr/>
          <p:nvPr/>
        </p:nvSpPr>
        <p:spPr bwMode="white">
          <a:xfrm>
            <a:off x="8271669" y="1664413"/>
            <a:ext cx="561719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505EDB-A169-6964-76FD-F30150105A03}"/>
              </a:ext>
            </a:extLst>
          </p:cNvPr>
          <p:cNvSpPr/>
          <p:nvPr/>
        </p:nvSpPr>
        <p:spPr bwMode="white">
          <a:xfrm>
            <a:off x="9347504" y="1664413"/>
            <a:ext cx="495074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1B6F63-CE6E-C384-2B87-D1E120239128}"/>
              </a:ext>
            </a:extLst>
          </p:cNvPr>
          <p:cNvSpPr/>
          <p:nvPr/>
        </p:nvSpPr>
        <p:spPr bwMode="white">
          <a:xfrm>
            <a:off x="2683041" y="2790389"/>
            <a:ext cx="904462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A8ABD8-FCDF-5E88-E864-6ACBA227862C}"/>
              </a:ext>
            </a:extLst>
          </p:cNvPr>
          <p:cNvSpPr/>
          <p:nvPr/>
        </p:nvSpPr>
        <p:spPr bwMode="white">
          <a:xfrm>
            <a:off x="4054016" y="2790389"/>
            <a:ext cx="618842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BAEDAF-6C7E-F868-97DA-F428B4AA48EE}"/>
              </a:ext>
            </a:extLst>
          </p:cNvPr>
          <p:cNvSpPr/>
          <p:nvPr/>
        </p:nvSpPr>
        <p:spPr bwMode="white">
          <a:xfrm>
            <a:off x="8281190" y="2790389"/>
            <a:ext cx="771173" cy="20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3ADAFC-FA55-1255-DCF4-D327B594D9D8}"/>
              </a:ext>
            </a:extLst>
          </p:cNvPr>
          <p:cNvSpPr/>
          <p:nvPr/>
        </p:nvSpPr>
        <p:spPr bwMode="white">
          <a:xfrm>
            <a:off x="9537917" y="2790389"/>
            <a:ext cx="580760" cy="20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B0A543-9368-E60E-7C5D-68EB0FFBA9E6}"/>
              </a:ext>
            </a:extLst>
          </p:cNvPr>
          <p:cNvSpPr/>
          <p:nvPr/>
        </p:nvSpPr>
        <p:spPr bwMode="white">
          <a:xfrm>
            <a:off x="2683041" y="3964076"/>
            <a:ext cx="628363" cy="20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A8F18DF-C019-D3AB-84B4-E0B8461704EC}"/>
              </a:ext>
            </a:extLst>
          </p:cNvPr>
          <p:cNvSpPr/>
          <p:nvPr/>
        </p:nvSpPr>
        <p:spPr bwMode="white">
          <a:xfrm>
            <a:off x="3796958" y="3964076"/>
            <a:ext cx="561719" cy="20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153B9F-631D-DE8F-2436-67BBE32A4084}"/>
              </a:ext>
            </a:extLst>
          </p:cNvPr>
          <p:cNvSpPr/>
          <p:nvPr/>
        </p:nvSpPr>
        <p:spPr bwMode="white">
          <a:xfrm>
            <a:off x="7995570" y="3964076"/>
            <a:ext cx="1351933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41D5CF3-1FC1-DF2C-4DAF-1913AB0558F6}"/>
              </a:ext>
            </a:extLst>
          </p:cNvPr>
          <p:cNvSpPr/>
          <p:nvPr/>
        </p:nvSpPr>
        <p:spPr bwMode="white">
          <a:xfrm>
            <a:off x="9499834" y="3964076"/>
            <a:ext cx="675966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895FDC-57DD-E3C5-56F9-EE8BD8CCE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882515"/>
            <a:ext cx="11520000" cy="411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2A1B52-38D1-86D2-CEA0-FD432CDFD50E}"/>
              </a:ext>
            </a:extLst>
          </p:cNvPr>
          <p:cNvSpPr/>
          <p:nvPr/>
        </p:nvSpPr>
        <p:spPr bwMode="white">
          <a:xfrm>
            <a:off x="1144236" y="1502007"/>
            <a:ext cx="209454" cy="200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15B3BF-4D75-E4CA-521D-A1E1AC819301}"/>
              </a:ext>
            </a:extLst>
          </p:cNvPr>
          <p:cNvSpPr/>
          <p:nvPr/>
        </p:nvSpPr>
        <p:spPr bwMode="white">
          <a:xfrm>
            <a:off x="1115674" y="2397888"/>
            <a:ext cx="257057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FBBE08-82D1-F8D4-05CA-2158035EDA71}"/>
              </a:ext>
            </a:extLst>
          </p:cNvPr>
          <p:cNvSpPr/>
          <p:nvPr/>
        </p:nvSpPr>
        <p:spPr bwMode="white">
          <a:xfrm>
            <a:off x="1134715" y="3303300"/>
            <a:ext cx="218975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8C4218-B851-BA72-EB44-677E5DA38BDB}"/>
              </a:ext>
            </a:extLst>
          </p:cNvPr>
          <p:cNvSpPr/>
          <p:nvPr/>
        </p:nvSpPr>
        <p:spPr bwMode="white">
          <a:xfrm>
            <a:off x="1134715" y="4199181"/>
            <a:ext cx="218975" cy="21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15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461A47-66A7-F508-A170-2A1937FA9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4" y="921703"/>
            <a:ext cx="11520000" cy="326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022CAB-BD0A-3BA7-9355-33247892C3A3}"/>
              </a:ext>
            </a:extLst>
          </p:cNvPr>
          <p:cNvSpPr/>
          <p:nvPr/>
        </p:nvSpPr>
        <p:spPr bwMode="white">
          <a:xfrm>
            <a:off x="9102402" y="2484706"/>
            <a:ext cx="209454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15ADCC-E780-EEB7-1E62-081C2AC437A2}"/>
              </a:ext>
            </a:extLst>
          </p:cNvPr>
          <p:cNvSpPr/>
          <p:nvPr/>
        </p:nvSpPr>
        <p:spPr bwMode="white">
          <a:xfrm>
            <a:off x="10549543" y="2932640"/>
            <a:ext cx="218975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F1C9CA-1429-3BDF-4CDB-59D1E19BE2CD}"/>
              </a:ext>
            </a:extLst>
          </p:cNvPr>
          <p:cNvSpPr/>
          <p:nvPr/>
        </p:nvSpPr>
        <p:spPr bwMode="white">
          <a:xfrm>
            <a:off x="5075163" y="3380575"/>
            <a:ext cx="238016" cy="209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33FB4F-BBA6-68CD-38BF-7D315E70AB13}"/>
              </a:ext>
            </a:extLst>
          </p:cNvPr>
          <p:cNvSpPr/>
          <p:nvPr/>
        </p:nvSpPr>
        <p:spPr bwMode="white">
          <a:xfrm>
            <a:off x="9645080" y="3838039"/>
            <a:ext cx="247537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2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10B97F-705B-488F-EB03-A5A2E447A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2" y="764949"/>
            <a:ext cx="11520000" cy="460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C71987-DFB5-0A5D-2038-774E34231BDD}"/>
              </a:ext>
            </a:extLst>
          </p:cNvPr>
          <p:cNvSpPr/>
          <p:nvPr/>
        </p:nvSpPr>
        <p:spPr bwMode="white">
          <a:xfrm>
            <a:off x="2430632" y="3184065"/>
            <a:ext cx="1523305" cy="21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52630C-481C-59AC-FB56-0D89DB7C2856}"/>
              </a:ext>
            </a:extLst>
          </p:cNvPr>
          <p:cNvSpPr/>
          <p:nvPr/>
        </p:nvSpPr>
        <p:spPr bwMode="white">
          <a:xfrm>
            <a:off x="4353805" y="3184065"/>
            <a:ext cx="971107" cy="21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3BE157-5605-CFE4-D577-BFB8EA3C9292}"/>
              </a:ext>
            </a:extLst>
          </p:cNvPr>
          <p:cNvSpPr/>
          <p:nvPr/>
        </p:nvSpPr>
        <p:spPr bwMode="white">
          <a:xfrm>
            <a:off x="1887954" y="3631697"/>
            <a:ext cx="1370975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09D403-BFA9-0EC9-5A41-9C6D05A0B754}"/>
              </a:ext>
            </a:extLst>
          </p:cNvPr>
          <p:cNvSpPr/>
          <p:nvPr/>
        </p:nvSpPr>
        <p:spPr bwMode="white">
          <a:xfrm>
            <a:off x="3754004" y="4079329"/>
            <a:ext cx="1009190" cy="21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255363-FB24-8B08-2D7E-3DC8F76A0059}"/>
              </a:ext>
            </a:extLst>
          </p:cNvPr>
          <p:cNvSpPr/>
          <p:nvPr/>
        </p:nvSpPr>
        <p:spPr bwMode="white">
          <a:xfrm>
            <a:off x="3573111" y="4536485"/>
            <a:ext cx="675966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D4091F-C25F-CDDD-438A-85CE6CCF427F}"/>
              </a:ext>
            </a:extLst>
          </p:cNvPr>
          <p:cNvSpPr/>
          <p:nvPr/>
        </p:nvSpPr>
        <p:spPr bwMode="white">
          <a:xfrm>
            <a:off x="4763194" y="4593629"/>
            <a:ext cx="190413" cy="1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655BFB6-EAF8-E1CF-4311-98CF250FB33D}"/>
              </a:ext>
            </a:extLst>
          </p:cNvPr>
          <p:cNvSpPr/>
          <p:nvPr/>
        </p:nvSpPr>
        <p:spPr bwMode="white">
          <a:xfrm>
            <a:off x="5410599" y="4536485"/>
            <a:ext cx="1028231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39A89D-F294-2FB9-15A5-0DF3E7264CF0}"/>
              </a:ext>
            </a:extLst>
          </p:cNvPr>
          <p:cNvSpPr/>
          <p:nvPr/>
        </p:nvSpPr>
        <p:spPr bwMode="white">
          <a:xfrm>
            <a:off x="6819656" y="4536485"/>
            <a:ext cx="580760" cy="20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348A45-35E8-3FFC-1C00-BBED7A58C222}"/>
              </a:ext>
            </a:extLst>
          </p:cNvPr>
          <p:cNvSpPr/>
          <p:nvPr/>
        </p:nvSpPr>
        <p:spPr bwMode="white">
          <a:xfrm>
            <a:off x="2554400" y="4993640"/>
            <a:ext cx="533157" cy="24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31DAAA-CCA9-284E-9957-5DE0FD265939}"/>
              </a:ext>
            </a:extLst>
          </p:cNvPr>
          <p:cNvSpPr/>
          <p:nvPr/>
        </p:nvSpPr>
        <p:spPr bwMode="white">
          <a:xfrm>
            <a:off x="3477904" y="5041261"/>
            <a:ext cx="742611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