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2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A1A892-125D-CBB5-31D4-9AEC9A6B1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1" b="19359"/>
          <a:stretch/>
        </p:blipFill>
        <p:spPr>
          <a:xfrm>
            <a:off x="4262049" y="3487513"/>
            <a:ext cx="4291513" cy="957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0D1BB9D-625A-8E0B-087D-69B43BCB7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9" b="59436"/>
          <a:stretch/>
        </p:blipFill>
        <p:spPr>
          <a:xfrm>
            <a:off x="2806639" y="2127016"/>
            <a:ext cx="7202335" cy="100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E80806-5092-2A66-C1A7-A2336C5A9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" y="625043"/>
            <a:ext cx="11520000" cy="258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96A2E4-144A-170F-3ED4-7AC68B844A86}"/>
              </a:ext>
            </a:extLst>
          </p:cNvPr>
          <p:cNvSpPr/>
          <p:nvPr/>
        </p:nvSpPr>
        <p:spPr bwMode="white">
          <a:xfrm>
            <a:off x="1148156" y="1216721"/>
            <a:ext cx="228495" cy="2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768F29-8B71-2670-B5CF-521FD60B5C20}"/>
              </a:ext>
            </a:extLst>
          </p:cNvPr>
          <p:cNvSpPr/>
          <p:nvPr/>
        </p:nvSpPr>
        <p:spPr bwMode="white">
          <a:xfrm>
            <a:off x="1167198" y="1627078"/>
            <a:ext cx="190413" cy="2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E08078-EF8D-A593-38CE-F5B0371B04B0}"/>
              </a:ext>
            </a:extLst>
          </p:cNvPr>
          <p:cNvSpPr/>
          <p:nvPr/>
        </p:nvSpPr>
        <p:spPr bwMode="white">
          <a:xfrm>
            <a:off x="1148156" y="2046979"/>
            <a:ext cx="228495" cy="2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10EF64-2EF3-C8E6-287E-B5C0EDE796D3}"/>
              </a:ext>
            </a:extLst>
          </p:cNvPr>
          <p:cNvSpPr/>
          <p:nvPr/>
        </p:nvSpPr>
        <p:spPr bwMode="white">
          <a:xfrm>
            <a:off x="1167198" y="2466880"/>
            <a:ext cx="190413" cy="20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87315F-925A-B7DC-3E88-AF146D812E91}"/>
              </a:ext>
            </a:extLst>
          </p:cNvPr>
          <p:cNvSpPr/>
          <p:nvPr/>
        </p:nvSpPr>
        <p:spPr bwMode="white">
          <a:xfrm>
            <a:off x="1148156" y="2877237"/>
            <a:ext cx="228495" cy="2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E9DC2865-F6A9-117C-7BFB-021A30017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" y="3211249"/>
            <a:ext cx="11520000" cy="218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68B91E-F908-78C0-0914-DDD9BE506319}"/>
              </a:ext>
            </a:extLst>
          </p:cNvPr>
          <p:cNvSpPr/>
          <p:nvPr/>
        </p:nvSpPr>
        <p:spPr bwMode="white">
          <a:xfrm>
            <a:off x="3071330" y="4049243"/>
            <a:ext cx="323702" cy="3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DF7939A-2A39-3F81-DCEA-B8EB8430FC44}"/>
              </a:ext>
            </a:extLst>
          </p:cNvPr>
          <p:cNvSpPr/>
          <p:nvPr/>
        </p:nvSpPr>
        <p:spPr bwMode="white">
          <a:xfrm>
            <a:off x="5518140" y="4049243"/>
            <a:ext cx="323702" cy="3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92E0BED-60E4-712D-B9D8-E4D93E564E6F}"/>
              </a:ext>
            </a:extLst>
          </p:cNvPr>
          <p:cNvSpPr/>
          <p:nvPr/>
        </p:nvSpPr>
        <p:spPr bwMode="white">
          <a:xfrm>
            <a:off x="3842504" y="4458717"/>
            <a:ext cx="323702" cy="3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46488EA-7490-1B98-FBCC-A821C43AFDF4}"/>
              </a:ext>
            </a:extLst>
          </p:cNvPr>
          <p:cNvSpPr/>
          <p:nvPr/>
        </p:nvSpPr>
        <p:spPr bwMode="white">
          <a:xfrm>
            <a:off x="6555892" y="4458717"/>
            <a:ext cx="333223" cy="3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03CF04E-29B6-DFF7-57A3-25FF752E6EE5}"/>
              </a:ext>
            </a:extLst>
          </p:cNvPr>
          <p:cNvSpPr/>
          <p:nvPr/>
        </p:nvSpPr>
        <p:spPr bwMode="white">
          <a:xfrm>
            <a:off x="4280454" y="4877714"/>
            <a:ext cx="323702" cy="3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38D7543-3E61-C11D-A81B-F9A4AF406A08}"/>
              </a:ext>
            </a:extLst>
          </p:cNvPr>
          <p:cNvSpPr/>
          <p:nvPr/>
        </p:nvSpPr>
        <p:spPr bwMode="white">
          <a:xfrm>
            <a:off x="6089380" y="4877714"/>
            <a:ext cx="323702" cy="3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868104F-B624-C7B2-F8B4-9E1DCC647741}"/>
              </a:ext>
            </a:extLst>
          </p:cNvPr>
          <p:cNvSpPr/>
          <p:nvPr/>
        </p:nvSpPr>
        <p:spPr bwMode="white">
          <a:xfrm>
            <a:off x="2976123" y="5287189"/>
            <a:ext cx="333223" cy="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D258336-4174-665D-EDDF-86BE342259F5}"/>
              </a:ext>
            </a:extLst>
          </p:cNvPr>
          <p:cNvSpPr/>
          <p:nvPr/>
        </p:nvSpPr>
        <p:spPr bwMode="white">
          <a:xfrm>
            <a:off x="4585115" y="5287189"/>
            <a:ext cx="323702" cy="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93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96FA69-8AAB-41B7-89ED-51E5750F8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0" y="134713"/>
            <a:ext cx="10989356" cy="3939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E217B0-D95A-EF09-EF71-1D0C7EC2630C}"/>
              </a:ext>
            </a:extLst>
          </p:cNvPr>
          <p:cNvSpPr/>
          <p:nvPr/>
        </p:nvSpPr>
        <p:spPr bwMode="white">
          <a:xfrm>
            <a:off x="3332256" y="1963410"/>
            <a:ext cx="890046" cy="20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A41B2E-8B67-2D83-BD19-93F2E0C0D6A8}"/>
              </a:ext>
            </a:extLst>
          </p:cNvPr>
          <p:cNvSpPr/>
          <p:nvPr/>
        </p:nvSpPr>
        <p:spPr bwMode="white">
          <a:xfrm>
            <a:off x="5185006" y="1963410"/>
            <a:ext cx="708404" cy="254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EF43C16-F97B-F4AC-054E-63288EBE052A}"/>
              </a:ext>
            </a:extLst>
          </p:cNvPr>
          <p:cNvSpPr/>
          <p:nvPr/>
        </p:nvSpPr>
        <p:spPr bwMode="white">
          <a:xfrm>
            <a:off x="4576505" y="3291716"/>
            <a:ext cx="835554" cy="245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F72A073-0F50-B7C9-BB79-51AFE3E2157F}"/>
              </a:ext>
            </a:extLst>
          </p:cNvPr>
          <p:cNvSpPr/>
          <p:nvPr/>
        </p:nvSpPr>
        <p:spPr bwMode="white">
          <a:xfrm>
            <a:off x="5784426" y="3291716"/>
            <a:ext cx="890046" cy="20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52893B6A-8117-CA75-8218-F017B6E48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9" y="4074144"/>
            <a:ext cx="10989356" cy="2644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9753032-CF56-15AF-3AA8-25C5DEE1D9A2}"/>
              </a:ext>
            </a:extLst>
          </p:cNvPr>
          <p:cNvSpPr/>
          <p:nvPr/>
        </p:nvSpPr>
        <p:spPr bwMode="white">
          <a:xfrm>
            <a:off x="4352411" y="4610356"/>
            <a:ext cx="463187" cy="209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D6B54B4-0CDB-E10D-00AF-E20FC681BDB8}"/>
              </a:ext>
            </a:extLst>
          </p:cNvPr>
          <p:cNvSpPr/>
          <p:nvPr/>
        </p:nvSpPr>
        <p:spPr bwMode="white">
          <a:xfrm>
            <a:off x="5614825" y="4619444"/>
            <a:ext cx="617583" cy="19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460EAF7-7877-E64F-25A6-2A324C4AE72C}"/>
              </a:ext>
            </a:extLst>
          </p:cNvPr>
          <p:cNvSpPr/>
          <p:nvPr/>
        </p:nvSpPr>
        <p:spPr bwMode="white">
          <a:xfrm>
            <a:off x="4643040" y="5946343"/>
            <a:ext cx="572172" cy="19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2D21A26-E40A-7F58-9BD0-A87FF9047E84}"/>
              </a:ext>
            </a:extLst>
          </p:cNvPr>
          <p:cNvSpPr/>
          <p:nvPr/>
        </p:nvSpPr>
        <p:spPr bwMode="white">
          <a:xfrm>
            <a:off x="7095210" y="5946343"/>
            <a:ext cx="762897" cy="19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3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789B90-8C7A-7A9D-071B-89E548B10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78052"/>
            <a:ext cx="11520000" cy="430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EF6E48-5DDC-2664-DFF0-A48F0FB1A734}"/>
              </a:ext>
            </a:extLst>
          </p:cNvPr>
          <p:cNvSpPr/>
          <p:nvPr/>
        </p:nvSpPr>
        <p:spPr bwMode="white">
          <a:xfrm>
            <a:off x="1140694" y="2917615"/>
            <a:ext cx="190413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A9EAD5-B115-8690-614E-AA377923DC21}"/>
              </a:ext>
            </a:extLst>
          </p:cNvPr>
          <p:cNvSpPr/>
          <p:nvPr/>
        </p:nvSpPr>
        <p:spPr bwMode="white">
          <a:xfrm>
            <a:off x="1121652" y="3336938"/>
            <a:ext cx="228495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2C89E2-B2F0-F2ED-62A7-B455FBE31BC2}"/>
              </a:ext>
            </a:extLst>
          </p:cNvPr>
          <p:cNvSpPr/>
          <p:nvPr/>
        </p:nvSpPr>
        <p:spPr bwMode="white">
          <a:xfrm>
            <a:off x="10775603" y="3727670"/>
            <a:ext cx="1142479" cy="26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86F598-F88B-7376-02C4-F1D3312171DF}"/>
              </a:ext>
            </a:extLst>
          </p:cNvPr>
          <p:cNvSpPr/>
          <p:nvPr/>
        </p:nvSpPr>
        <p:spPr bwMode="white">
          <a:xfrm>
            <a:off x="797950" y="4146993"/>
            <a:ext cx="2513454" cy="26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4BE457-5B68-190C-49D4-9F43808D60D8}"/>
              </a:ext>
            </a:extLst>
          </p:cNvPr>
          <p:cNvSpPr/>
          <p:nvPr/>
        </p:nvSpPr>
        <p:spPr bwMode="white">
          <a:xfrm>
            <a:off x="2168925" y="4575845"/>
            <a:ext cx="971107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06EAE2-2304-5A89-D1F5-44C37E370720}"/>
              </a:ext>
            </a:extLst>
          </p:cNvPr>
          <p:cNvSpPr/>
          <p:nvPr/>
        </p:nvSpPr>
        <p:spPr bwMode="white">
          <a:xfrm>
            <a:off x="3977851" y="4575845"/>
            <a:ext cx="933024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DB4141-5477-4822-1CD3-BA0C877956B8}"/>
              </a:ext>
            </a:extLst>
          </p:cNvPr>
          <p:cNvSpPr/>
          <p:nvPr/>
        </p:nvSpPr>
        <p:spPr bwMode="white">
          <a:xfrm>
            <a:off x="7728991" y="4575845"/>
            <a:ext cx="466512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408D9E6-6290-30F6-0613-6810172E55A8}"/>
              </a:ext>
            </a:extLst>
          </p:cNvPr>
          <p:cNvSpPr/>
          <p:nvPr/>
        </p:nvSpPr>
        <p:spPr bwMode="white">
          <a:xfrm>
            <a:off x="9033322" y="4575845"/>
            <a:ext cx="675966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50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2024-01-22T02:27:14Z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