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898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0D1BB9D-625A-8E0B-087D-69B43BCB71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69"/>
          <a:stretch/>
        </p:blipFill>
        <p:spPr>
          <a:xfrm>
            <a:off x="2806639" y="2127016"/>
            <a:ext cx="7202335" cy="2475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90284E5-8D8B-640A-AB90-6B15160D78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27" y="743060"/>
            <a:ext cx="11520000" cy="4224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06C7C56-3AFB-56E2-C268-9ECB67EB8273}"/>
              </a:ext>
            </a:extLst>
          </p:cNvPr>
          <p:cNvSpPr/>
          <p:nvPr/>
        </p:nvSpPr>
        <p:spPr bwMode="white">
          <a:xfrm>
            <a:off x="1171079" y="2278493"/>
            <a:ext cx="218975" cy="209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54D67A3-8AB3-4F0B-9E49-8130D1E187D4}"/>
              </a:ext>
            </a:extLst>
          </p:cNvPr>
          <p:cNvSpPr/>
          <p:nvPr/>
        </p:nvSpPr>
        <p:spPr bwMode="white">
          <a:xfrm>
            <a:off x="4950782" y="2278493"/>
            <a:ext cx="228495" cy="209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17B20D4-BE34-28CC-FD0C-43CF46BF9D8F}"/>
              </a:ext>
            </a:extLst>
          </p:cNvPr>
          <p:cNvSpPr/>
          <p:nvPr/>
        </p:nvSpPr>
        <p:spPr bwMode="white">
          <a:xfrm>
            <a:off x="8740005" y="2278493"/>
            <a:ext cx="199933" cy="209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6467A70-C13C-F331-878E-1373F654AE3A}"/>
              </a:ext>
            </a:extLst>
          </p:cNvPr>
          <p:cNvSpPr/>
          <p:nvPr/>
        </p:nvSpPr>
        <p:spPr bwMode="white">
          <a:xfrm>
            <a:off x="1152038" y="3661338"/>
            <a:ext cx="257057" cy="209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0318EFE-8AAD-61EB-7D0E-566F98679284}"/>
              </a:ext>
            </a:extLst>
          </p:cNvPr>
          <p:cNvSpPr/>
          <p:nvPr/>
        </p:nvSpPr>
        <p:spPr bwMode="white">
          <a:xfrm>
            <a:off x="4960303" y="3661338"/>
            <a:ext cx="209454" cy="209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07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27222A7-0825-0B44-E353-9F347AB823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27" y="965481"/>
            <a:ext cx="11520000" cy="3012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B69D753-5C70-96E9-06D8-0F173B25B8AA}"/>
              </a:ext>
            </a:extLst>
          </p:cNvPr>
          <p:cNvSpPr/>
          <p:nvPr/>
        </p:nvSpPr>
        <p:spPr bwMode="white">
          <a:xfrm>
            <a:off x="1180600" y="1556524"/>
            <a:ext cx="209454" cy="200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DFDBB0F-E0A4-F94E-B434-E78055C94FBC}"/>
              </a:ext>
            </a:extLst>
          </p:cNvPr>
          <p:cNvSpPr/>
          <p:nvPr/>
        </p:nvSpPr>
        <p:spPr bwMode="white">
          <a:xfrm>
            <a:off x="1152038" y="2404957"/>
            <a:ext cx="257057" cy="209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5FADBE7-6E59-DF44-0CD6-AA746591A718}"/>
              </a:ext>
            </a:extLst>
          </p:cNvPr>
          <p:cNvSpPr/>
          <p:nvPr/>
        </p:nvSpPr>
        <p:spPr bwMode="white">
          <a:xfrm>
            <a:off x="1180600" y="3253390"/>
            <a:ext cx="209454" cy="209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62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0B80FF1-1104-F278-2676-15525C8A4C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57" y="891341"/>
            <a:ext cx="11520000" cy="3107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254881F-B0FF-9A55-0197-12962EF1C896}"/>
              </a:ext>
            </a:extLst>
          </p:cNvPr>
          <p:cNvSpPr/>
          <p:nvPr/>
        </p:nvSpPr>
        <p:spPr bwMode="white">
          <a:xfrm>
            <a:off x="1286340" y="1939913"/>
            <a:ext cx="4350942" cy="266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285323B-7288-7ED8-042A-9D3D0BE4A502}"/>
              </a:ext>
            </a:extLst>
          </p:cNvPr>
          <p:cNvSpPr/>
          <p:nvPr/>
        </p:nvSpPr>
        <p:spPr bwMode="white">
          <a:xfrm>
            <a:off x="1286340" y="2778770"/>
            <a:ext cx="3008528" cy="276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E045F4E-CF4C-A6D4-4193-2EEB99716473}"/>
              </a:ext>
            </a:extLst>
          </p:cNvPr>
          <p:cNvSpPr/>
          <p:nvPr/>
        </p:nvSpPr>
        <p:spPr bwMode="white">
          <a:xfrm>
            <a:off x="1286340" y="3646225"/>
            <a:ext cx="733090" cy="209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C32BCC7-A026-1411-C68A-8595D43CD65B}"/>
              </a:ext>
            </a:extLst>
          </p:cNvPr>
          <p:cNvSpPr/>
          <p:nvPr/>
        </p:nvSpPr>
        <p:spPr bwMode="white">
          <a:xfrm>
            <a:off x="2372497" y="3627160"/>
            <a:ext cx="284818" cy="228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22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DBFA055-3793-1EBE-7E47-D77B4F4CE9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30702"/>
            <a:ext cx="11520000" cy="4754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C8C2881-92FF-90FD-3501-F4D77DFC7A82}"/>
              </a:ext>
            </a:extLst>
          </p:cNvPr>
          <p:cNvSpPr/>
          <p:nvPr/>
        </p:nvSpPr>
        <p:spPr bwMode="white">
          <a:xfrm>
            <a:off x="2149884" y="1731144"/>
            <a:ext cx="218975" cy="209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DFDA84C-6E25-6526-27F4-76F97661F292}"/>
              </a:ext>
            </a:extLst>
          </p:cNvPr>
          <p:cNvSpPr/>
          <p:nvPr/>
        </p:nvSpPr>
        <p:spPr bwMode="white">
          <a:xfrm>
            <a:off x="2959140" y="2159905"/>
            <a:ext cx="190413" cy="209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5BF539A-613D-79D0-C042-16F18E3194DC}"/>
              </a:ext>
            </a:extLst>
          </p:cNvPr>
          <p:cNvSpPr/>
          <p:nvPr/>
        </p:nvSpPr>
        <p:spPr bwMode="white">
          <a:xfrm>
            <a:off x="2959140" y="3017427"/>
            <a:ext cx="209454" cy="209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81ABFE3-48C7-2FD3-F73C-748756E6E053}"/>
              </a:ext>
            </a:extLst>
          </p:cNvPr>
          <p:cNvSpPr/>
          <p:nvPr/>
        </p:nvSpPr>
        <p:spPr bwMode="white">
          <a:xfrm>
            <a:off x="2149884" y="4294182"/>
            <a:ext cx="247537" cy="200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4C0AB2F-41CF-8608-7621-542565A4D41E}"/>
              </a:ext>
            </a:extLst>
          </p:cNvPr>
          <p:cNvSpPr/>
          <p:nvPr/>
        </p:nvSpPr>
        <p:spPr bwMode="white">
          <a:xfrm>
            <a:off x="3768396" y="4713415"/>
            <a:ext cx="228495" cy="209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621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2024-01-22T02:22:42Z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