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18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101759-EB93-B4CF-5CC3-D94A74D2D2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14843" cy="6306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764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BD18AC-5DBE-A4A6-FB82-516AB786B0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44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23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AAD9CC-C799-8898-6D6E-ADD058529B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76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28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A3DB8C-EB07-3E5B-438B-29DB3632A3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1" y="977838"/>
            <a:ext cx="11520000" cy="4094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04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22CC56B8-7183-B327-1185-963E77DB4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4" b="58748"/>
          <a:stretch/>
        </p:blipFill>
        <p:spPr>
          <a:xfrm>
            <a:off x="2720140" y="2139372"/>
            <a:ext cx="7041697" cy="97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660" y="3607012"/>
            <a:ext cx="4454656" cy="827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724900-8CB8-EFB4-6F86-2A3255583A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7" y="159209"/>
            <a:ext cx="10415092" cy="6561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61E517-7B2A-8C45-ED06-7331372D075C}"/>
              </a:ext>
            </a:extLst>
          </p:cNvPr>
          <p:cNvSpPr/>
          <p:nvPr/>
        </p:nvSpPr>
        <p:spPr bwMode="white">
          <a:xfrm>
            <a:off x="3044328" y="1269358"/>
            <a:ext cx="1359986" cy="491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AFEA3C-DE36-3E58-8916-F58E985BC802}"/>
              </a:ext>
            </a:extLst>
          </p:cNvPr>
          <p:cNvSpPr/>
          <p:nvPr/>
        </p:nvSpPr>
        <p:spPr bwMode="white">
          <a:xfrm>
            <a:off x="7614918" y="1399192"/>
            <a:ext cx="1798970" cy="27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FBA33D-A41F-733B-1194-8D98A6367224}"/>
              </a:ext>
            </a:extLst>
          </p:cNvPr>
          <p:cNvSpPr/>
          <p:nvPr/>
        </p:nvSpPr>
        <p:spPr bwMode="white">
          <a:xfrm>
            <a:off x="2777495" y="2294737"/>
            <a:ext cx="1652642" cy="32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9163D8-BE68-7151-AD28-300700540606}"/>
              </a:ext>
            </a:extLst>
          </p:cNvPr>
          <p:cNvSpPr/>
          <p:nvPr/>
        </p:nvSpPr>
        <p:spPr bwMode="white">
          <a:xfrm>
            <a:off x="7614918" y="2170246"/>
            <a:ext cx="1463277" cy="451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1FE2AC-2C47-73F5-B702-99DA8AD973F6}"/>
              </a:ext>
            </a:extLst>
          </p:cNvPr>
          <p:cNvSpPr/>
          <p:nvPr/>
        </p:nvSpPr>
        <p:spPr bwMode="white">
          <a:xfrm>
            <a:off x="3044328" y="3293614"/>
            <a:ext cx="1514922" cy="27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DECA9E2-1F2B-DF7A-65F3-EC437FB10BB3}"/>
              </a:ext>
            </a:extLst>
          </p:cNvPr>
          <p:cNvSpPr/>
          <p:nvPr/>
        </p:nvSpPr>
        <p:spPr bwMode="white">
          <a:xfrm>
            <a:off x="7855927" y="3117458"/>
            <a:ext cx="3143802" cy="529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CEEA43B-987A-B668-142F-916942CA2E09}"/>
              </a:ext>
            </a:extLst>
          </p:cNvPr>
          <p:cNvSpPr/>
          <p:nvPr/>
        </p:nvSpPr>
        <p:spPr bwMode="white">
          <a:xfrm>
            <a:off x="3302552" y="4146103"/>
            <a:ext cx="2453141" cy="45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0AF5629-CF51-D7ED-5F1D-E967937116FF}"/>
              </a:ext>
            </a:extLst>
          </p:cNvPr>
          <p:cNvSpPr/>
          <p:nvPr/>
        </p:nvSpPr>
        <p:spPr bwMode="white">
          <a:xfrm>
            <a:off x="3302552" y="5024427"/>
            <a:ext cx="4164009" cy="43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90420FE-ACAB-E1FF-7E2E-02C28D74F2A3}"/>
              </a:ext>
            </a:extLst>
          </p:cNvPr>
          <p:cNvSpPr/>
          <p:nvPr/>
        </p:nvSpPr>
        <p:spPr bwMode="white">
          <a:xfrm>
            <a:off x="3159191" y="5971637"/>
            <a:ext cx="3104347" cy="533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EDE99E-59F0-D603-51C4-5AAA2E70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9" y="125221"/>
            <a:ext cx="10822865" cy="6637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66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D7E4D1-8507-2AC7-A39F-F5304413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1" y="582421"/>
            <a:ext cx="11520000" cy="5386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5E0BD4-71D0-CF15-FEAB-64D735A4E694}"/>
              </a:ext>
            </a:extLst>
          </p:cNvPr>
          <p:cNvSpPr/>
          <p:nvPr/>
        </p:nvSpPr>
        <p:spPr bwMode="white">
          <a:xfrm>
            <a:off x="1191743" y="1078181"/>
            <a:ext cx="437950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136AA9-932A-D469-190D-A0037671992E}"/>
              </a:ext>
            </a:extLst>
          </p:cNvPr>
          <p:cNvSpPr/>
          <p:nvPr/>
        </p:nvSpPr>
        <p:spPr bwMode="white">
          <a:xfrm>
            <a:off x="8094222" y="1078181"/>
            <a:ext cx="371305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577146-1DE1-8208-848B-053B6B83C367}"/>
              </a:ext>
            </a:extLst>
          </p:cNvPr>
          <p:cNvSpPr/>
          <p:nvPr/>
        </p:nvSpPr>
        <p:spPr bwMode="white">
          <a:xfrm>
            <a:off x="1344073" y="2126905"/>
            <a:ext cx="133289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B39B4E-8FEB-9337-5AA1-74CC2FBE13AC}"/>
              </a:ext>
            </a:extLst>
          </p:cNvPr>
          <p:cNvSpPr/>
          <p:nvPr/>
        </p:nvSpPr>
        <p:spPr bwMode="white">
          <a:xfrm>
            <a:off x="8141825" y="2126905"/>
            <a:ext cx="304661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9E6F49-5134-EB87-44C8-3040993EE40A}"/>
              </a:ext>
            </a:extLst>
          </p:cNvPr>
          <p:cNvSpPr/>
          <p:nvPr/>
        </p:nvSpPr>
        <p:spPr bwMode="white">
          <a:xfrm>
            <a:off x="1201263" y="3175629"/>
            <a:ext cx="399867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C03423-3D4C-5D17-FAE5-BF8FBC449155}"/>
              </a:ext>
            </a:extLst>
          </p:cNvPr>
          <p:cNvSpPr/>
          <p:nvPr/>
        </p:nvSpPr>
        <p:spPr bwMode="white">
          <a:xfrm>
            <a:off x="8094222" y="3175629"/>
            <a:ext cx="361785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8ECB72-D96F-50E0-611B-25EB1D0E3044}"/>
              </a:ext>
            </a:extLst>
          </p:cNvPr>
          <p:cNvSpPr/>
          <p:nvPr/>
        </p:nvSpPr>
        <p:spPr bwMode="white">
          <a:xfrm>
            <a:off x="1220305" y="4224353"/>
            <a:ext cx="390347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1777FE-6218-AE34-E7B7-9747F20C7E51}"/>
              </a:ext>
            </a:extLst>
          </p:cNvPr>
          <p:cNvSpPr/>
          <p:nvPr/>
        </p:nvSpPr>
        <p:spPr bwMode="white">
          <a:xfrm>
            <a:off x="8132305" y="4224353"/>
            <a:ext cx="314181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06DDF75-64DC-58B5-B350-FA679E779CA6}"/>
              </a:ext>
            </a:extLst>
          </p:cNvPr>
          <p:cNvSpPr/>
          <p:nvPr/>
        </p:nvSpPr>
        <p:spPr bwMode="white">
          <a:xfrm>
            <a:off x="1248867" y="5273077"/>
            <a:ext cx="342743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3BDD32-B055-F3B7-D2BA-34B2FAD84DDB}"/>
              </a:ext>
            </a:extLst>
          </p:cNvPr>
          <p:cNvSpPr/>
          <p:nvPr/>
        </p:nvSpPr>
        <p:spPr bwMode="white">
          <a:xfrm>
            <a:off x="8113263" y="5273077"/>
            <a:ext cx="295141" cy="400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8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731480-7C98-8887-26D8-0CAF5CCD6C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2" y="0"/>
            <a:ext cx="10378021" cy="6636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24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6FD969-E04F-BDD8-5377-9AE80129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8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59307F-731F-CCA3-6500-29A42A962C84}"/>
              </a:ext>
            </a:extLst>
          </p:cNvPr>
          <p:cNvSpPr/>
          <p:nvPr/>
        </p:nvSpPr>
        <p:spPr bwMode="white">
          <a:xfrm>
            <a:off x="1902941" y="2681416"/>
            <a:ext cx="7749223" cy="62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5DD10A-0D44-A1D5-AFD0-65E530512ADE}"/>
              </a:ext>
            </a:extLst>
          </p:cNvPr>
          <p:cNvSpPr/>
          <p:nvPr/>
        </p:nvSpPr>
        <p:spPr bwMode="white">
          <a:xfrm>
            <a:off x="3996891" y="4806778"/>
            <a:ext cx="1477151" cy="562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8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290A1E-DD98-76AD-F5FA-78900E33D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76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1D8EF1-65D6-E80D-C169-250507515D7E}"/>
              </a:ext>
            </a:extLst>
          </p:cNvPr>
          <p:cNvSpPr/>
          <p:nvPr/>
        </p:nvSpPr>
        <p:spPr bwMode="white">
          <a:xfrm>
            <a:off x="1921387" y="1556951"/>
            <a:ext cx="7828093" cy="55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540109-53EE-AE54-3E42-956FDF53F09D}"/>
              </a:ext>
            </a:extLst>
          </p:cNvPr>
          <p:cNvSpPr/>
          <p:nvPr/>
        </p:nvSpPr>
        <p:spPr bwMode="white">
          <a:xfrm>
            <a:off x="1388231" y="4716959"/>
            <a:ext cx="4131966" cy="52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98F968-9FF2-87BD-BE53-8A36BEFE3A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39557" cy="6202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22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