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3" r:id="rId4"/>
    <p:sldId id="262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51AE25-A024-F16B-44FF-C0DA1C6103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03" b="16478"/>
          <a:stretch/>
        </p:blipFill>
        <p:spPr>
          <a:xfrm>
            <a:off x="4093008" y="3364457"/>
            <a:ext cx="4295960" cy="101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22CC56B8-7183-B327-1185-963E77DB48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64" b="58748"/>
          <a:stretch/>
        </p:blipFill>
        <p:spPr>
          <a:xfrm>
            <a:off x="2720140" y="2139372"/>
            <a:ext cx="7041697" cy="973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469270B-6554-94AD-42BD-DDCA15952E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75" y="699635"/>
            <a:ext cx="11520000" cy="5181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B4DE6F-0F97-A4AE-CB5E-3625528CD873}"/>
              </a:ext>
            </a:extLst>
          </p:cNvPr>
          <p:cNvSpPr/>
          <p:nvPr/>
        </p:nvSpPr>
        <p:spPr bwMode="white">
          <a:xfrm>
            <a:off x="6627032" y="2509502"/>
            <a:ext cx="552198" cy="20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B4AFA6-B9A5-C75C-20EC-5A0E7DCB4066}"/>
              </a:ext>
            </a:extLst>
          </p:cNvPr>
          <p:cNvSpPr/>
          <p:nvPr/>
        </p:nvSpPr>
        <p:spPr bwMode="white">
          <a:xfrm>
            <a:off x="1247858" y="3147718"/>
            <a:ext cx="742611" cy="200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9105C6-F217-AB6B-6E45-06AD41AFBF14}"/>
              </a:ext>
            </a:extLst>
          </p:cNvPr>
          <p:cNvSpPr/>
          <p:nvPr/>
        </p:nvSpPr>
        <p:spPr bwMode="white">
          <a:xfrm>
            <a:off x="2590271" y="3681153"/>
            <a:ext cx="542677" cy="20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807913-99F2-B2B0-DA05-995A958DAF8F}"/>
              </a:ext>
            </a:extLst>
          </p:cNvPr>
          <p:cNvSpPr/>
          <p:nvPr/>
        </p:nvSpPr>
        <p:spPr bwMode="white">
          <a:xfrm>
            <a:off x="5436949" y="3681153"/>
            <a:ext cx="542677" cy="26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B88CE8-F7E5-CB4C-94CC-273EBBA7272F}"/>
              </a:ext>
            </a:extLst>
          </p:cNvPr>
          <p:cNvSpPr/>
          <p:nvPr/>
        </p:nvSpPr>
        <p:spPr bwMode="white">
          <a:xfrm>
            <a:off x="8264585" y="3681153"/>
            <a:ext cx="809256" cy="266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F2D812-8BF9-18A3-A88B-DE1D282B2DE7}"/>
              </a:ext>
            </a:extLst>
          </p:cNvPr>
          <p:cNvSpPr/>
          <p:nvPr/>
        </p:nvSpPr>
        <p:spPr bwMode="white">
          <a:xfrm>
            <a:off x="6798403" y="4284618"/>
            <a:ext cx="704528" cy="196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A81D05A-BBA4-77CE-08D0-EB607FD4BE94}"/>
              </a:ext>
            </a:extLst>
          </p:cNvPr>
          <p:cNvSpPr/>
          <p:nvPr/>
        </p:nvSpPr>
        <p:spPr bwMode="white">
          <a:xfrm>
            <a:off x="1247858" y="4909957"/>
            <a:ext cx="1018710" cy="161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C55A4AA-C5EF-77DE-A436-F89CA7875CFB}"/>
              </a:ext>
            </a:extLst>
          </p:cNvPr>
          <p:cNvSpPr/>
          <p:nvPr/>
        </p:nvSpPr>
        <p:spPr bwMode="white">
          <a:xfrm>
            <a:off x="5703527" y="4862329"/>
            <a:ext cx="437950" cy="20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E732200-4702-EC67-9333-9DD46F405C38}"/>
              </a:ext>
            </a:extLst>
          </p:cNvPr>
          <p:cNvSpPr/>
          <p:nvPr/>
        </p:nvSpPr>
        <p:spPr bwMode="white">
          <a:xfrm>
            <a:off x="9083362" y="4862329"/>
            <a:ext cx="552198" cy="2095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16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FFB000-83B8-3B9E-80A6-CEFA196BD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99634"/>
            <a:ext cx="11520000" cy="4810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3756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6FCCF1-A954-F961-5F46-6E9132882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90629"/>
            <a:ext cx="11520000" cy="1833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775D9F9-957F-55BA-40DD-87E91D745AD4}"/>
              </a:ext>
            </a:extLst>
          </p:cNvPr>
          <p:cNvSpPr/>
          <p:nvPr/>
        </p:nvSpPr>
        <p:spPr bwMode="white">
          <a:xfrm>
            <a:off x="5422809" y="614758"/>
            <a:ext cx="599801" cy="2005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8BFBB508-A260-1CFB-5534-8406789C3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2323919"/>
            <a:ext cx="11520000" cy="4071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DCE9959-BCE4-18C6-D26C-26C0CF67730E}"/>
              </a:ext>
            </a:extLst>
          </p:cNvPr>
          <p:cNvSpPr/>
          <p:nvPr/>
        </p:nvSpPr>
        <p:spPr bwMode="white">
          <a:xfrm>
            <a:off x="948099" y="3105746"/>
            <a:ext cx="257057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FC79C2-BB5C-AD80-09B2-81C68BE082EF}"/>
              </a:ext>
            </a:extLst>
          </p:cNvPr>
          <p:cNvSpPr/>
          <p:nvPr/>
        </p:nvSpPr>
        <p:spPr bwMode="white">
          <a:xfrm>
            <a:off x="976661" y="4278488"/>
            <a:ext cx="209454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595296-1BDA-7A6F-B29D-36040FA4D691}"/>
              </a:ext>
            </a:extLst>
          </p:cNvPr>
          <p:cNvSpPr/>
          <p:nvPr/>
        </p:nvSpPr>
        <p:spPr bwMode="white">
          <a:xfrm>
            <a:off x="967140" y="5451230"/>
            <a:ext cx="218975" cy="209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66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2024-01-22T02:15:31Z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