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sldIdLst>
    <p:sldId id="256" r:id="rId2"/>
    <p:sldId id="258" r:id="rId3"/>
    <p:sldId id="263" r:id="rId4"/>
    <p:sldId id="262" r:id="rId5"/>
    <p:sldId id="261" r:id="rId6"/>
    <p:sldId id="260" r:id="rId7"/>
    <p:sldId id="259" r:id="rId8"/>
  </p:sldIdLst>
  <p:sldSz cx="12192000" cy="6858000"/>
  <p:notesSz cx="6858000" cy="9144000"/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56" d="100"/>
          <a:sy n="56" d="100"/>
        </p:scale>
        <p:origin x="1123" y="7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2024/1/22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635" y="0"/>
            <a:ext cx="12192000" cy="69265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EFA40C30-102F-92FB-B7C3-23BFBB586A4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389" b="18018"/>
          <a:stretch/>
        </p:blipFill>
        <p:spPr>
          <a:xfrm>
            <a:off x="4096646" y="3403451"/>
            <a:ext cx="4288684" cy="90924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5" name="img_16777215">
            <a:extLst>
              <a:ext uri="{FF2B5EF4-FFF2-40B4-BE49-F238E27FC236}">
                <a16:creationId xmlns:a16="http://schemas.microsoft.com/office/drawing/2014/main" id="{22CC56B8-7183-B327-1185-963E77DB482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964" b="58748"/>
          <a:stretch/>
        </p:blipFill>
        <p:spPr>
          <a:xfrm>
            <a:off x="2720140" y="2139372"/>
            <a:ext cx="7041697" cy="97328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B65266FA-837D-53D5-AF26-E915DA1BDEE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864967"/>
            <a:ext cx="11520000" cy="384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3D9EAB4C-50A7-3220-14C9-0AE289B9B4E6}"/>
              </a:ext>
            </a:extLst>
          </p:cNvPr>
          <p:cNvSpPr/>
          <p:nvPr/>
        </p:nvSpPr>
        <p:spPr bwMode="white">
          <a:xfrm>
            <a:off x="10508776" y="796726"/>
            <a:ext cx="1371224" cy="59534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542D2CA4-7C79-2BFD-7784-140C70A1D3FB}"/>
              </a:ext>
            </a:extLst>
          </p:cNvPr>
          <p:cNvSpPr/>
          <p:nvPr/>
        </p:nvSpPr>
        <p:spPr bwMode="white">
          <a:xfrm>
            <a:off x="1102611" y="1722535"/>
            <a:ext cx="257057" cy="20962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86AF377C-D78B-D149-7CC8-0EC338A4142C}"/>
              </a:ext>
            </a:extLst>
          </p:cNvPr>
          <p:cNvSpPr/>
          <p:nvPr/>
        </p:nvSpPr>
        <p:spPr bwMode="white">
          <a:xfrm>
            <a:off x="1131173" y="2351418"/>
            <a:ext cx="209454" cy="20962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6FAFCADA-121F-0046-AF4A-16E8E881D58F}"/>
              </a:ext>
            </a:extLst>
          </p:cNvPr>
          <p:cNvSpPr/>
          <p:nvPr/>
        </p:nvSpPr>
        <p:spPr bwMode="white">
          <a:xfrm>
            <a:off x="1102611" y="2980301"/>
            <a:ext cx="257057" cy="2000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6752F5D6-E447-F46F-CDB4-1E578FBCA8FD}"/>
              </a:ext>
            </a:extLst>
          </p:cNvPr>
          <p:cNvSpPr/>
          <p:nvPr/>
        </p:nvSpPr>
        <p:spPr bwMode="white">
          <a:xfrm>
            <a:off x="1102611" y="3599656"/>
            <a:ext cx="257057" cy="20962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BDE78D16-C5F2-A351-8BB2-EE62F4408862}"/>
              </a:ext>
            </a:extLst>
          </p:cNvPr>
          <p:cNvSpPr/>
          <p:nvPr/>
        </p:nvSpPr>
        <p:spPr bwMode="white">
          <a:xfrm>
            <a:off x="1121652" y="4228540"/>
            <a:ext cx="218975" cy="20962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8483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A698C0DF-6D01-5626-A026-9DDB5DBC589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591" y="892263"/>
            <a:ext cx="11520000" cy="3328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33452FCD-47D6-3FBA-DEFC-8E9B948EE8CE}"/>
              </a:ext>
            </a:extLst>
          </p:cNvPr>
          <p:cNvSpPr/>
          <p:nvPr/>
        </p:nvSpPr>
        <p:spPr bwMode="white">
          <a:xfrm>
            <a:off x="1157202" y="1740950"/>
            <a:ext cx="257057" cy="20978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FAB89C3D-E944-9701-1217-C1A925C569F5}"/>
              </a:ext>
            </a:extLst>
          </p:cNvPr>
          <p:cNvSpPr/>
          <p:nvPr/>
        </p:nvSpPr>
        <p:spPr bwMode="white">
          <a:xfrm>
            <a:off x="7126657" y="1740950"/>
            <a:ext cx="209454" cy="20978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7762355F-E6BF-DB01-CD15-57F98A0C6331}"/>
              </a:ext>
            </a:extLst>
          </p:cNvPr>
          <p:cNvSpPr/>
          <p:nvPr/>
        </p:nvSpPr>
        <p:spPr bwMode="white">
          <a:xfrm>
            <a:off x="1185764" y="3047357"/>
            <a:ext cx="209454" cy="20978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4D3F1C84-92C3-C153-EDD9-938569B13CFD}"/>
              </a:ext>
            </a:extLst>
          </p:cNvPr>
          <p:cNvSpPr/>
          <p:nvPr/>
        </p:nvSpPr>
        <p:spPr bwMode="white">
          <a:xfrm>
            <a:off x="7126657" y="3047357"/>
            <a:ext cx="209454" cy="20978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18257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05DBCD2C-333F-7388-4B24-966DA49658D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353" y="755786"/>
            <a:ext cx="11520000" cy="495896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7492A287-DE63-8245-9517-94BED004B153}"/>
              </a:ext>
            </a:extLst>
          </p:cNvPr>
          <p:cNvSpPr/>
          <p:nvPr/>
        </p:nvSpPr>
        <p:spPr bwMode="white">
          <a:xfrm>
            <a:off x="1117526" y="1594995"/>
            <a:ext cx="209454" cy="20026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5F1D51D5-3E7C-75FF-8079-D869FB67CBAA}"/>
              </a:ext>
            </a:extLst>
          </p:cNvPr>
          <p:cNvSpPr/>
          <p:nvPr/>
        </p:nvSpPr>
        <p:spPr bwMode="white">
          <a:xfrm>
            <a:off x="1088964" y="2214866"/>
            <a:ext cx="257057" cy="20980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E6EF54B7-B1B4-4C1B-D14B-8E6782D2D36C}"/>
              </a:ext>
            </a:extLst>
          </p:cNvPr>
          <p:cNvSpPr/>
          <p:nvPr/>
        </p:nvSpPr>
        <p:spPr bwMode="white">
          <a:xfrm>
            <a:off x="1108005" y="2834737"/>
            <a:ext cx="218975" cy="21933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89D104C6-6D45-0524-9E33-5001885BCD46}"/>
              </a:ext>
            </a:extLst>
          </p:cNvPr>
          <p:cNvSpPr/>
          <p:nvPr/>
        </p:nvSpPr>
        <p:spPr bwMode="white">
          <a:xfrm>
            <a:off x="1088964" y="4093552"/>
            <a:ext cx="257057" cy="20980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B8F9A1B8-212E-7E23-F239-33183BCB5CB3}"/>
              </a:ext>
            </a:extLst>
          </p:cNvPr>
          <p:cNvSpPr/>
          <p:nvPr/>
        </p:nvSpPr>
        <p:spPr bwMode="white">
          <a:xfrm>
            <a:off x="1088964" y="4713423"/>
            <a:ext cx="257057" cy="20980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41741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032E09BC-2E22-2872-204B-DC2D558B6FE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769432"/>
            <a:ext cx="11520000" cy="391845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8B5D9E12-D568-C41E-775F-F7EDEB914337}"/>
              </a:ext>
            </a:extLst>
          </p:cNvPr>
          <p:cNvSpPr/>
          <p:nvPr/>
        </p:nvSpPr>
        <p:spPr bwMode="white">
          <a:xfrm>
            <a:off x="1121652" y="1722826"/>
            <a:ext cx="218975" cy="20021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1AA14082-D295-D79C-3E0D-8870DC615334}"/>
              </a:ext>
            </a:extLst>
          </p:cNvPr>
          <p:cNvSpPr/>
          <p:nvPr/>
        </p:nvSpPr>
        <p:spPr bwMode="white">
          <a:xfrm>
            <a:off x="1121652" y="2352066"/>
            <a:ext cx="218975" cy="20021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576C4DF3-4B5D-027B-A518-7412C9828971}"/>
              </a:ext>
            </a:extLst>
          </p:cNvPr>
          <p:cNvSpPr/>
          <p:nvPr/>
        </p:nvSpPr>
        <p:spPr bwMode="white">
          <a:xfrm>
            <a:off x="1140694" y="2971773"/>
            <a:ext cx="190413" cy="20974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B2E6B954-6401-0ABC-A6F7-8FEDC1B4801D}"/>
              </a:ext>
            </a:extLst>
          </p:cNvPr>
          <p:cNvSpPr/>
          <p:nvPr/>
        </p:nvSpPr>
        <p:spPr bwMode="white">
          <a:xfrm>
            <a:off x="1140694" y="3601013"/>
            <a:ext cx="190413" cy="20021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91272FEE-C981-3975-A665-4F64A4CDC871}"/>
              </a:ext>
            </a:extLst>
          </p:cNvPr>
          <p:cNvSpPr/>
          <p:nvPr/>
        </p:nvSpPr>
        <p:spPr bwMode="white">
          <a:xfrm>
            <a:off x="1121652" y="4220720"/>
            <a:ext cx="218975" cy="20974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67627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635"/>
            <a:ext cx="12191365" cy="68573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2YTZkNGE2Njk2NzcyNTAzOGM5ZmQ1NzQ5MzlhNzI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0</Words>
  <Application>Microsoft Office PowerPoint</Application>
  <PresentationFormat>宽屏</PresentationFormat>
  <Paragraphs>0</Paragraphs>
  <Slides>7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2" baseType="lpstr">
      <vt:lpstr>宋体</vt:lpstr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6</cp:revision>
  <dcterms:created xsi:type="dcterms:W3CDTF">2023-07-10T09:28:00Z</dcterms:created>
  <dcterms:modified xsi:type="dcterms:W3CDTF">2024-01-22T02:14:18Z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0D19CC1FE8314396A26B969BFD398AAA_12</vt:lpwstr>
  </property>
  <property fmtid="{D5CDD505-2E9C-101B-9397-08002B2CF9AE}" pid="3" name="KSOProductBuildVer">
    <vt:lpwstr>2052-11.1.0.14036</vt:lpwstr>
  </property>
</Properties>
</file>