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B667EC-8F3A-3239-5429-4D294CF33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2" b="25441"/>
          <a:stretch/>
        </p:blipFill>
        <p:spPr>
          <a:xfrm>
            <a:off x="4267509" y="3421252"/>
            <a:ext cx="3946957" cy="89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34449F-8E25-A1CE-4F78-7032B8B3B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" y="823826"/>
            <a:ext cx="11520000" cy="425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8C7453-BE34-1CB1-D049-A8B44EF0EF78}"/>
              </a:ext>
            </a:extLst>
          </p:cNvPr>
          <p:cNvSpPr/>
          <p:nvPr/>
        </p:nvSpPr>
        <p:spPr bwMode="white">
          <a:xfrm>
            <a:off x="1091417" y="1471428"/>
            <a:ext cx="209454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D5728E-1609-D4F2-EFCF-1C6B91076120}"/>
              </a:ext>
            </a:extLst>
          </p:cNvPr>
          <p:cNvSpPr/>
          <p:nvPr/>
        </p:nvSpPr>
        <p:spPr bwMode="white">
          <a:xfrm>
            <a:off x="1062855" y="2414260"/>
            <a:ext cx="257057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276798-2A8A-2CE7-C534-44C69C9AEEDC}"/>
              </a:ext>
            </a:extLst>
          </p:cNvPr>
          <p:cNvSpPr/>
          <p:nvPr/>
        </p:nvSpPr>
        <p:spPr bwMode="white">
          <a:xfrm>
            <a:off x="1081896" y="3347569"/>
            <a:ext cx="218975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ACED00-E492-E424-FC30-AA2F4ADCF2D0}"/>
              </a:ext>
            </a:extLst>
          </p:cNvPr>
          <p:cNvSpPr/>
          <p:nvPr/>
        </p:nvSpPr>
        <p:spPr bwMode="white">
          <a:xfrm>
            <a:off x="1062855" y="4290402"/>
            <a:ext cx="257057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4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DBEFC7-3B54-1C3F-3024-98EEAF42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" y="890087"/>
            <a:ext cx="11520000" cy="388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1B822D-FECB-C9EB-DFDC-F34C2077EFF0}"/>
              </a:ext>
            </a:extLst>
          </p:cNvPr>
          <p:cNvSpPr/>
          <p:nvPr/>
        </p:nvSpPr>
        <p:spPr bwMode="white">
          <a:xfrm>
            <a:off x="1616343" y="2530337"/>
            <a:ext cx="685487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203CE5-C813-7217-48B1-BBE2A555CE4F}"/>
              </a:ext>
            </a:extLst>
          </p:cNvPr>
          <p:cNvSpPr/>
          <p:nvPr/>
        </p:nvSpPr>
        <p:spPr bwMode="white">
          <a:xfrm>
            <a:off x="1616343" y="2997618"/>
            <a:ext cx="799735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92AB22-E15D-5099-C763-FD1936D80AF3}"/>
              </a:ext>
            </a:extLst>
          </p:cNvPr>
          <p:cNvSpPr/>
          <p:nvPr/>
        </p:nvSpPr>
        <p:spPr bwMode="white">
          <a:xfrm>
            <a:off x="1616343" y="3464898"/>
            <a:ext cx="599801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16F565-2C26-4560-0F61-75EB99B67CA5}"/>
              </a:ext>
            </a:extLst>
          </p:cNvPr>
          <p:cNvSpPr/>
          <p:nvPr/>
        </p:nvSpPr>
        <p:spPr bwMode="white">
          <a:xfrm>
            <a:off x="1616343" y="3932179"/>
            <a:ext cx="733090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D4D1B3-5931-0DD8-FC28-E883995FE5E5}"/>
              </a:ext>
            </a:extLst>
          </p:cNvPr>
          <p:cNvSpPr/>
          <p:nvPr/>
        </p:nvSpPr>
        <p:spPr bwMode="white">
          <a:xfrm>
            <a:off x="1616343" y="4408996"/>
            <a:ext cx="837818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AEE811-050C-2006-6399-F10213980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5044"/>
            <a:ext cx="11520000" cy="526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FEEF0B-FA04-A244-13C6-0675351691C0}"/>
              </a:ext>
            </a:extLst>
          </p:cNvPr>
          <p:cNvSpPr/>
          <p:nvPr/>
        </p:nvSpPr>
        <p:spPr bwMode="white">
          <a:xfrm>
            <a:off x="6919735" y="4039349"/>
            <a:ext cx="790214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4D9A7E-868E-E422-7A67-F5AF65EFF9B6}"/>
              </a:ext>
            </a:extLst>
          </p:cNvPr>
          <p:cNvSpPr/>
          <p:nvPr/>
        </p:nvSpPr>
        <p:spPr bwMode="white">
          <a:xfrm>
            <a:off x="8871471" y="4020275"/>
            <a:ext cx="2142148" cy="238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DF0D2A-028B-7FAF-723A-280D91F58804}"/>
              </a:ext>
            </a:extLst>
          </p:cNvPr>
          <p:cNvSpPr/>
          <p:nvPr/>
        </p:nvSpPr>
        <p:spPr bwMode="white">
          <a:xfrm>
            <a:off x="3482776" y="4716488"/>
            <a:ext cx="1028231" cy="17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F20AFB-0532-4DEB-6517-AFB57B0CED11}"/>
              </a:ext>
            </a:extLst>
          </p:cNvPr>
          <p:cNvSpPr/>
          <p:nvPr/>
        </p:nvSpPr>
        <p:spPr bwMode="white">
          <a:xfrm>
            <a:off x="8871471" y="4611579"/>
            <a:ext cx="1351933" cy="29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C5F840-7D5B-1844-90D3-2EAFE6FCC90D}"/>
              </a:ext>
            </a:extLst>
          </p:cNvPr>
          <p:cNvSpPr/>
          <p:nvPr/>
        </p:nvSpPr>
        <p:spPr bwMode="white">
          <a:xfrm>
            <a:off x="7053024" y="5326867"/>
            <a:ext cx="523636" cy="238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955BEE-F86A-C82C-14CB-EEA253322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8626"/>
            <a:ext cx="11520000" cy="24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B45DF1-3F13-0D22-2A92-E7D5F7D72B32}"/>
              </a:ext>
            </a:extLst>
          </p:cNvPr>
          <p:cNvSpPr/>
          <p:nvPr/>
        </p:nvSpPr>
        <p:spPr bwMode="white">
          <a:xfrm>
            <a:off x="4396760" y="2312626"/>
            <a:ext cx="1018710" cy="16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187D9C-4BEE-B284-6B89-34239CAE8E2B}"/>
              </a:ext>
            </a:extLst>
          </p:cNvPr>
          <p:cNvSpPr/>
          <p:nvPr/>
        </p:nvSpPr>
        <p:spPr bwMode="white">
          <a:xfrm>
            <a:off x="5948628" y="2255335"/>
            <a:ext cx="5836165" cy="21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53AF26-696B-F4E0-D0FF-9ED42529D5F7}"/>
              </a:ext>
            </a:extLst>
          </p:cNvPr>
          <p:cNvSpPr/>
          <p:nvPr/>
        </p:nvSpPr>
        <p:spPr bwMode="white">
          <a:xfrm>
            <a:off x="788429" y="2732755"/>
            <a:ext cx="10986841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16E53B-7D8C-F6E4-C56C-75E9EEA451C4}"/>
              </a:ext>
            </a:extLst>
          </p:cNvPr>
          <p:cNvSpPr/>
          <p:nvPr/>
        </p:nvSpPr>
        <p:spPr bwMode="white">
          <a:xfrm>
            <a:off x="797950" y="3200626"/>
            <a:ext cx="5017388" cy="238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