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1027" y="6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4F51978-DE4C-97A8-E55B-34B731EEB5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78" b="2441"/>
          <a:stretch/>
        </p:blipFill>
        <p:spPr>
          <a:xfrm>
            <a:off x="4187239" y="3325269"/>
            <a:ext cx="4107497" cy="1196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22CC56B8-7183-B327-1185-963E77DB48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64" b="58748"/>
          <a:stretch/>
        </p:blipFill>
        <p:spPr>
          <a:xfrm>
            <a:off x="2720140" y="2139372"/>
            <a:ext cx="7041697" cy="973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E50634B-5793-D584-AE1B-FF0C21F8F6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74" y="843326"/>
            <a:ext cx="11520000" cy="4306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6074789-F63F-78B1-71E0-529B3A50796E}"/>
              </a:ext>
            </a:extLst>
          </p:cNvPr>
          <p:cNvSpPr/>
          <p:nvPr/>
        </p:nvSpPr>
        <p:spPr bwMode="white">
          <a:xfrm>
            <a:off x="1076485" y="1529329"/>
            <a:ext cx="257057" cy="209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326FF7C-0860-AB02-ECC5-D8CD9BC905DF}"/>
              </a:ext>
            </a:extLst>
          </p:cNvPr>
          <p:cNvSpPr/>
          <p:nvPr/>
        </p:nvSpPr>
        <p:spPr bwMode="white">
          <a:xfrm>
            <a:off x="1105047" y="2463057"/>
            <a:ext cx="209454" cy="209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BC00518-BDBB-9561-1682-D628A8CECC9A}"/>
              </a:ext>
            </a:extLst>
          </p:cNvPr>
          <p:cNvSpPr/>
          <p:nvPr/>
        </p:nvSpPr>
        <p:spPr bwMode="white">
          <a:xfrm>
            <a:off x="1095526" y="3406313"/>
            <a:ext cx="218975" cy="209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5F4FFB5-DDCB-6971-C183-C8B2D068A3CE}"/>
              </a:ext>
            </a:extLst>
          </p:cNvPr>
          <p:cNvSpPr/>
          <p:nvPr/>
        </p:nvSpPr>
        <p:spPr bwMode="white">
          <a:xfrm>
            <a:off x="1105047" y="4340040"/>
            <a:ext cx="209454" cy="209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44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43D5408-CD76-4D90-BE69-EA2E4661F2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25760"/>
            <a:ext cx="11520000" cy="4851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730A4E5-EA4A-D3B9-77BB-26DBFB298A23}"/>
              </a:ext>
            </a:extLst>
          </p:cNvPr>
          <p:cNvSpPr/>
          <p:nvPr/>
        </p:nvSpPr>
        <p:spPr bwMode="white">
          <a:xfrm>
            <a:off x="1978512" y="2808514"/>
            <a:ext cx="771173" cy="300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B06076B-3BFA-CDFD-4F2C-88AC3CB61D36}"/>
              </a:ext>
            </a:extLst>
          </p:cNvPr>
          <p:cNvSpPr/>
          <p:nvPr/>
        </p:nvSpPr>
        <p:spPr bwMode="white">
          <a:xfrm>
            <a:off x="5234578" y="2908509"/>
            <a:ext cx="361785" cy="200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F50E2C9-D714-1D3C-21B9-A75DF48B6F09}"/>
              </a:ext>
            </a:extLst>
          </p:cNvPr>
          <p:cNvSpPr/>
          <p:nvPr/>
        </p:nvSpPr>
        <p:spPr bwMode="white">
          <a:xfrm>
            <a:off x="5967669" y="2908509"/>
            <a:ext cx="342743" cy="152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3A39E70-F742-0C3B-1028-9FC21673E637}"/>
              </a:ext>
            </a:extLst>
          </p:cNvPr>
          <p:cNvSpPr/>
          <p:nvPr/>
        </p:nvSpPr>
        <p:spPr bwMode="white">
          <a:xfrm>
            <a:off x="6824528" y="2908509"/>
            <a:ext cx="190413" cy="152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F0623C8-89B7-9540-1B73-82AFAF84B4D7}"/>
              </a:ext>
            </a:extLst>
          </p:cNvPr>
          <p:cNvSpPr/>
          <p:nvPr/>
        </p:nvSpPr>
        <p:spPr bwMode="white">
          <a:xfrm>
            <a:off x="7471933" y="2808514"/>
            <a:ext cx="742611" cy="300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D1586D4-8CC6-1890-9C1E-AD5FE345B272}"/>
              </a:ext>
            </a:extLst>
          </p:cNvPr>
          <p:cNvSpPr/>
          <p:nvPr/>
        </p:nvSpPr>
        <p:spPr bwMode="white">
          <a:xfrm>
            <a:off x="1978512" y="3318371"/>
            <a:ext cx="828297" cy="209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0922F81-634D-9A78-66A9-4E3407EEF8F4}"/>
              </a:ext>
            </a:extLst>
          </p:cNvPr>
          <p:cNvSpPr/>
          <p:nvPr/>
        </p:nvSpPr>
        <p:spPr bwMode="white">
          <a:xfrm>
            <a:off x="5291702" y="3318370"/>
            <a:ext cx="675966" cy="209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88BB2A7-D9AB-AF27-A7CF-1F96D8E389BE}"/>
              </a:ext>
            </a:extLst>
          </p:cNvPr>
          <p:cNvSpPr/>
          <p:nvPr/>
        </p:nvSpPr>
        <p:spPr bwMode="white">
          <a:xfrm>
            <a:off x="6472264" y="3375560"/>
            <a:ext cx="190413" cy="152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6159FBB-0AE0-FB63-D6F1-0BB4735D9482}"/>
              </a:ext>
            </a:extLst>
          </p:cNvPr>
          <p:cNvSpPr/>
          <p:nvPr/>
        </p:nvSpPr>
        <p:spPr bwMode="white">
          <a:xfrm>
            <a:off x="7119669" y="3375560"/>
            <a:ext cx="1180562" cy="152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1D7574B-9974-9313-1AD7-1B91D865A1E1}"/>
              </a:ext>
            </a:extLst>
          </p:cNvPr>
          <p:cNvSpPr/>
          <p:nvPr/>
        </p:nvSpPr>
        <p:spPr bwMode="white">
          <a:xfrm>
            <a:off x="2245090" y="4290599"/>
            <a:ext cx="942545" cy="181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E53DE1E-D417-B2BE-733A-629CB2347597}"/>
              </a:ext>
            </a:extLst>
          </p:cNvPr>
          <p:cNvSpPr/>
          <p:nvPr/>
        </p:nvSpPr>
        <p:spPr bwMode="white">
          <a:xfrm>
            <a:off x="6129520" y="4262004"/>
            <a:ext cx="533157" cy="257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F6B0E3B6-86EB-021B-D40C-0F55189AE4F2}"/>
              </a:ext>
            </a:extLst>
          </p:cNvPr>
          <p:cNvSpPr/>
          <p:nvPr/>
        </p:nvSpPr>
        <p:spPr bwMode="white">
          <a:xfrm>
            <a:off x="7033983" y="4262004"/>
            <a:ext cx="809256" cy="257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E84FA61D-AD08-8C9B-23A5-14983C52C4D0}"/>
              </a:ext>
            </a:extLst>
          </p:cNvPr>
          <p:cNvSpPr/>
          <p:nvPr/>
        </p:nvSpPr>
        <p:spPr bwMode="white">
          <a:xfrm>
            <a:off x="1540561" y="5196106"/>
            <a:ext cx="1056793" cy="209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A665A797-139A-D91B-E7A2-3CE8B905A2F9}"/>
              </a:ext>
            </a:extLst>
          </p:cNvPr>
          <p:cNvSpPr/>
          <p:nvPr/>
        </p:nvSpPr>
        <p:spPr bwMode="white">
          <a:xfrm>
            <a:off x="3892165" y="5253296"/>
            <a:ext cx="361785" cy="200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3F303F5D-A11D-CCAF-0A7D-845B5CC43A0C}"/>
              </a:ext>
            </a:extLst>
          </p:cNvPr>
          <p:cNvSpPr/>
          <p:nvPr/>
        </p:nvSpPr>
        <p:spPr bwMode="white">
          <a:xfrm>
            <a:off x="4625256" y="5205638"/>
            <a:ext cx="1275768" cy="247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9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1D536F3-CC39-EBE2-6F91-CAE1778667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74" y="1196023"/>
            <a:ext cx="11520000" cy="3315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68497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D4F681E-50E0-69D6-0EE9-7F7192E747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470344"/>
            <a:ext cx="11520000" cy="3522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3FAFAD4-EF84-1329-F86F-679DED091710}"/>
              </a:ext>
            </a:extLst>
          </p:cNvPr>
          <p:cNvSpPr/>
          <p:nvPr/>
        </p:nvSpPr>
        <p:spPr bwMode="white">
          <a:xfrm>
            <a:off x="8945454" y="2291204"/>
            <a:ext cx="2113585" cy="209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CE70E7D-C1F3-3B81-2B1F-0524153EA271}"/>
              </a:ext>
            </a:extLst>
          </p:cNvPr>
          <p:cNvSpPr/>
          <p:nvPr/>
        </p:nvSpPr>
        <p:spPr bwMode="white">
          <a:xfrm>
            <a:off x="4442181" y="2873442"/>
            <a:ext cx="942545" cy="1813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EBD1011-F38E-CBE3-D6AB-FEDB92506CA3}"/>
              </a:ext>
            </a:extLst>
          </p:cNvPr>
          <p:cNvSpPr/>
          <p:nvPr/>
        </p:nvSpPr>
        <p:spPr bwMode="white">
          <a:xfrm>
            <a:off x="8545586" y="2844808"/>
            <a:ext cx="1018710" cy="248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F24236E-DA46-D231-4849-D7C453349454}"/>
              </a:ext>
            </a:extLst>
          </p:cNvPr>
          <p:cNvSpPr/>
          <p:nvPr/>
        </p:nvSpPr>
        <p:spPr bwMode="white">
          <a:xfrm>
            <a:off x="4527867" y="3398411"/>
            <a:ext cx="771173" cy="257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B61CC34-DCBB-2B5D-B1B2-9202E1A6CE08}"/>
              </a:ext>
            </a:extLst>
          </p:cNvPr>
          <p:cNvSpPr/>
          <p:nvPr/>
        </p:nvSpPr>
        <p:spPr bwMode="white">
          <a:xfrm>
            <a:off x="8183801" y="3961559"/>
            <a:ext cx="1742280" cy="238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D2EB1B0-9FF5-2E6D-2E9A-0924D550915A}"/>
              </a:ext>
            </a:extLst>
          </p:cNvPr>
          <p:cNvSpPr/>
          <p:nvPr/>
        </p:nvSpPr>
        <p:spPr bwMode="white">
          <a:xfrm>
            <a:off x="4413619" y="4553343"/>
            <a:ext cx="1009190" cy="152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BD31D0E-392B-3A3B-D99A-8E0CF81A4C10}"/>
              </a:ext>
            </a:extLst>
          </p:cNvPr>
          <p:cNvSpPr/>
          <p:nvPr/>
        </p:nvSpPr>
        <p:spPr bwMode="white">
          <a:xfrm>
            <a:off x="8221884" y="4467439"/>
            <a:ext cx="1656595" cy="286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53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2024-01-22T02:11:48Z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