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965" y="6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E120F9C-6AF6-CA12-A679-82CA46C93D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7" b="23252"/>
          <a:stretch/>
        </p:blipFill>
        <p:spPr>
          <a:xfrm>
            <a:off x="4284300" y="3382601"/>
            <a:ext cx="3970700" cy="9639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22CC56B8-7183-B327-1185-963E77DB48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64" b="58748"/>
          <a:stretch/>
        </p:blipFill>
        <p:spPr>
          <a:xfrm>
            <a:off x="2720140" y="2139372"/>
            <a:ext cx="7041697" cy="9732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1A23168-2CC3-4EEF-9BB1-C9467C8FF0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00" y="766400"/>
            <a:ext cx="11520000" cy="4071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D0258A5-3E2A-1F63-2919-94D868DC73AA}"/>
              </a:ext>
            </a:extLst>
          </p:cNvPr>
          <p:cNvSpPr/>
          <p:nvPr/>
        </p:nvSpPr>
        <p:spPr bwMode="white">
          <a:xfrm>
            <a:off x="1108952" y="1386141"/>
            <a:ext cx="218975" cy="2097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A579E45-7D93-E5B8-D216-9F126397E2D6}"/>
              </a:ext>
            </a:extLst>
          </p:cNvPr>
          <p:cNvSpPr/>
          <p:nvPr/>
        </p:nvSpPr>
        <p:spPr bwMode="white">
          <a:xfrm>
            <a:off x="1118473" y="2282383"/>
            <a:ext cx="209454" cy="2097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EC87278-381C-883B-AD01-192C4C4F3E86}"/>
              </a:ext>
            </a:extLst>
          </p:cNvPr>
          <p:cNvSpPr/>
          <p:nvPr/>
        </p:nvSpPr>
        <p:spPr bwMode="white">
          <a:xfrm>
            <a:off x="1108952" y="3178625"/>
            <a:ext cx="218975" cy="2097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099FD18-C656-90CD-E2ED-9B7525620519}"/>
              </a:ext>
            </a:extLst>
          </p:cNvPr>
          <p:cNvSpPr/>
          <p:nvPr/>
        </p:nvSpPr>
        <p:spPr bwMode="white">
          <a:xfrm>
            <a:off x="1089911" y="4074866"/>
            <a:ext cx="257057" cy="200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522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C78C177-114B-94AA-D378-088B2AB3D1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00" y="931500"/>
            <a:ext cx="11520000" cy="3224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58414E7-2DE6-4664-439D-C38F1C8C5089}"/>
              </a:ext>
            </a:extLst>
          </p:cNvPr>
          <p:cNvSpPr/>
          <p:nvPr/>
        </p:nvSpPr>
        <p:spPr bwMode="white">
          <a:xfrm>
            <a:off x="4790286" y="2505724"/>
            <a:ext cx="933024" cy="190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C061BD6-BB26-A243-B313-1F02EB332C22}"/>
              </a:ext>
            </a:extLst>
          </p:cNvPr>
          <p:cNvSpPr/>
          <p:nvPr/>
        </p:nvSpPr>
        <p:spPr bwMode="white">
          <a:xfrm>
            <a:off x="3009923" y="2982761"/>
            <a:ext cx="1018710" cy="162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3B6D98C-0C9B-5391-A1B6-B68E18C5DC8C}"/>
              </a:ext>
            </a:extLst>
          </p:cNvPr>
          <p:cNvSpPr/>
          <p:nvPr/>
        </p:nvSpPr>
        <p:spPr bwMode="white">
          <a:xfrm>
            <a:off x="1562782" y="3373932"/>
            <a:ext cx="599801" cy="257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A3F8E38-129B-E33A-63B4-5087B514E3DB}"/>
              </a:ext>
            </a:extLst>
          </p:cNvPr>
          <p:cNvSpPr/>
          <p:nvPr/>
        </p:nvSpPr>
        <p:spPr bwMode="white">
          <a:xfrm>
            <a:off x="6037493" y="3373932"/>
            <a:ext cx="1018710" cy="2098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F490186-7E56-EE90-1C42-29BC3E73D424}"/>
              </a:ext>
            </a:extLst>
          </p:cNvPr>
          <p:cNvSpPr/>
          <p:nvPr/>
        </p:nvSpPr>
        <p:spPr bwMode="white">
          <a:xfrm>
            <a:off x="1562782" y="3822347"/>
            <a:ext cx="799735" cy="2098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609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9E1E46B-DDC3-A5BA-B245-AA44380CD6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00" y="753700"/>
            <a:ext cx="11520000" cy="4100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32E0C2C-F201-6952-31F2-DB6AA09E86C9}"/>
              </a:ext>
            </a:extLst>
          </p:cNvPr>
          <p:cNvSpPr/>
          <p:nvPr/>
        </p:nvSpPr>
        <p:spPr bwMode="white">
          <a:xfrm>
            <a:off x="1223183" y="1821640"/>
            <a:ext cx="799735" cy="2097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0BA2EFC-5F06-2FFE-8F5E-95A67AC00CE4}"/>
              </a:ext>
            </a:extLst>
          </p:cNvPr>
          <p:cNvSpPr/>
          <p:nvPr/>
        </p:nvSpPr>
        <p:spPr bwMode="white">
          <a:xfrm>
            <a:off x="2403745" y="1878851"/>
            <a:ext cx="866380" cy="1525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9CC034F-62AD-8AE5-B4CC-4B55C4D72B62}"/>
              </a:ext>
            </a:extLst>
          </p:cNvPr>
          <p:cNvSpPr/>
          <p:nvPr/>
        </p:nvSpPr>
        <p:spPr bwMode="white">
          <a:xfrm>
            <a:off x="1318390" y="2708412"/>
            <a:ext cx="666446" cy="2193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6C543E0-E7A0-5499-D26C-77D6903717D0}"/>
              </a:ext>
            </a:extLst>
          </p:cNvPr>
          <p:cNvSpPr/>
          <p:nvPr/>
        </p:nvSpPr>
        <p:spPr bwMode="white">
          <a:xfrm>
            <a:off x="2384704" y="2717947"/>
            <a:ext cx="447471" cy="2097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9E35EA0-98CC-7569-48C9-636D4D922721}"/>
              </a:ext>
            </a:extLst>
          </p:cNvPr>
          <p:cNvSpPr/>
          <p:nvPr/>
        </p:nvSpPr>
        <p:spPr bwMode="white">
          <a:xfrm>
            <a:off x="1223183" y="3604719"/>
            <a:ext cx="5064991" cy="266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98EAD45-BC9D-074C-BE91-D5305D29AE11}"/>
              </a:ext>
            </a:extLst>
          </p:cNvPr>
          <p:cNvSpPr/>
          <p:nvPr/>
        </p:nvSpPr>
        <p:spPr bwMode="white">
          <a:xfrm>
            <a:off x="1232704" y="4501027"/>
            <a:ext cx="4341421" cy="2097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36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226A91E-0D05-2F9E-9F6D-2614CD656B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00" y="829900"/>
            <a:ext cx="11520000" cy="4504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DD9A53C-C1D5-AB4B-755F-8655459E0E3A}"/>
              </a:ext>
            </a:extLst>
          </p:cNvPr>
          <p:cNvSpPr/>
          <p:nvPr/>
        </p:nvSpPr>
        <p:spPr bwMode="white">
          <a:xfrm>
            <a:off x="2083222" y="1887045"/>
            <a:ext cx="209454" cy="209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A8DE54E-88AF-4FF0-DDF4-C1F1F603A988}"/>
              </a:ext>
            </a:extLst>
          </p:cNvPr>
          <p:cNvSpPr/>
          <p:nvPr/>
        </p:nvSpPr>
        <p:spPr bwMode="white">
          <a:xfrm>
            <a:off x="5225040" y="2334666"/>
            <a:ext cx="228495" cy="209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F1E1315-AEBF-1FC2-22AE-31CFC0E480B8}"/>
              </a:ext>
            </a:extLst>
          </p:cNvPr>
          <p:cNvSpPr/>
          <p:nvPr/>
        </p:nvSpPr>
        <p:spPr bwMode="white">
          <a:xfrm>
            <a:off x="2168908" y="3220382"/>
            <a:ext cx="218975" cy="209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96473A6-61E6-E862-6F2B-A6DE6B2626DA}"/>
              </a:ext>
            </a:extLst>
          </p:cNvPr>
          <p:cNvSpPr/>
          <p:nvPr/>
        </p:nvSpPr>
        <p:spPr bwMode="white">
          <a:xfrm>
            <a:off x="7043486" y="3229906"/>
            <a:ext cx="257058" cy="20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01EB531-F4CD-207D-C120-F070494DAAA4}"/>
              </a:ext>
            </a:extLst>
          </p:cNvPr>
          <p:cNvSpPr/>
          <p:nvPr/>
        </p:nvSpPr>
        <p:spPr bwMode="white">
          <a:xfrm>
            <a:off x="4387222" y="3668002"/>
            <a:ext cx="199933" cy="209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68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2024-01-22T02:10:03Z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