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770719-EF27-0ABA-A458-1C1BC66CE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7" b="6253"/>
          <a:stretch/>
        </p:blipFill>
        <p:spPr>
          <a:xfrm>
            <a:off x="4246200" y="3458801"/>
            <a:ext cx="3869100" cy="1124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2CC56B8-7183-B327-1185-963E77DB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4" b="58748"/>
          <a:stretch/>
        </p:blipFill>
        <p:spPr>
          <a:xfrm>
            <a:off x="2720140" y="2139372"/>
            <a:ext cx="7041697" cy="97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82C135-0BD0-1296-04A1-6C1EFB272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56900"/>
            <a:ext cx="11520000" cy="2981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272A1E-B3CD-E241-901B-B71493C00EAD}"/>
              </a:ext>
            </a:extLst>
          </p:cNvPr>
          <p:cNvSpPr/>
          <p:nvPr/>
        </p:nvSpPr>
        <p:spPr bwMode="white">
          <a:xfrm>
            <a:off x="1131173" y="1709333"/>
            <a:ext cx="209454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EE02A9-705C-054D-3F9E-D2E131F329F6}"/>
              </a:ext>
            </a:extLst>
          </p:cNvPr>
          <p:cNvSpPr/>
          <p:nvPr/>
        </p:nvSpPr>
        <p:spPr bwMode="white">
          <a:xfrm>
            <a:off x="1121652" y="2299851"/>
            <a:ext cx="218975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7203C9-A045-7F43-9E52-A6005514D82E}"/>
              </a:ext>
            </a:extLst>
          </p:cNvPr>
          <p:cNvSpPr/>
          <p:nvPr/>
        </p:nvSpPr>
        <p:spPr bwMode="white">
          <a:xfrm>
            <a:off x="1102611" y="2890368"/>
            <a:ext cx="257057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4E5F81-3DDF-19C9-0E5A-90B61DF39AA7}"/>
              </a:ext>
            </a:extLst>
          </p:cNvPr>
          <p:cNvSpPr/>
          <p:nvPr/>
        </p:nvSpPr>
        <p:spPr bwMode="white">
          <a:xfrm>
            <a:off x="1121652" y="3480886"/>
            <a:ext cx="218975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8627E3-2EA4-ED32-BDF1-C9299C9A4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995000"/>
            <a:ext cx="11520000" cy="2956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B65A41-3045-0137-8C5B-B28C0BF75C98}"/>
              </a:ext>
            </a:extLst>
          </p:cNvPr>
          <p:cNvSpPr/>
          <p:nvPr/>
        </p:nvSpPr>
        <p:spPr bwMode="white">
          <a:xfrm>
            <a:off x="1108952" y="1757938"/>
            <a:ext cx="218975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97B4B6-B641-92AD-C0FD-DB5D0DCB6EE1}"/>
              </a:ext>
            </a:extLst>
          </p:cNvPr>
          <p:cNvSpPr/>
          <p:nvPr/>
        </p:nvSpPr>
        <p:spPr bwMode="white">
          <a:xfrm>
            <a:off x="1108952" y="2349216"/>
            <a:ext cx="218975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FA37D3-4D0A-56A3-C3EC-23FC8D69489E}"/>
              </a:ext>
            </a:extLst>
          </p:cNvPr>
          <p:cNvSpPr/>
          <p:nvPr/>
        </p:nvSpPr>
        <p:spPr bwMode="white">
          <a:xfrm>
            <a:off x="1127994" y="2940493"/>
            <a:ext cx="190413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253EC3-70BC-DC87-2074-B66B316E388C}"/>
              </a:ext>
            </a:extLst>
          </p:cNvPr>
          <p:cNvSpPr/>
          <p:nvPr/>
        </p:nvSpPr>
        <p:spPr bwMode="white">
          <a:xfrm>
            <a:off x="1127994" y="3531770"/>
            <a:ext cx="190413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7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AA9664-A147-ED53-A7DA-DB97B4F20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42600"/>
            <a:ext cx="11520000" cy="489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7C6C27-23B7-FE7C-853B-E70825C492A4}"/>
              </a:ext>
            </a:extLst>
          </p:cNvPr>
          <p:cNvSpPr/>
          <p:nvPr/>
        </p:nvSpPr>
        <p:spPr bwMode="white">
          <a:xfrm>
            <a:off x="4292033" y="1863147"/>
            <a:ext cx="1247206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708BD7-8B2F-69F8-C5D9-2752645FFBD0}"/>
              </a:ext>
            </a:extLst>
          </p:cNvPr>
          <p:cNvSpPr/>
          <p:nvPr/>
        </p:nvSpPr>
        <p:spPr bwMode="white">
          <a:xfrm>
            <a:off x="5986710" y="2931383"/>
            <a:ext cx="1190082" cy="37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79DBD9-B26D-0DBF-D880-90317790FE29}"/>
              </a:ext>
            </a:extLst>
          </p:cNvPr>
          <p:cNvSpPr/>
          <p:nvPr/>
        </p:nvSpPr>
        <p:spPr bwMode="white">
          <a:xfrm>
            <a:off x="2026115" y="4123611"/>
            <a:ext cx="1009190" cy="295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45B7A5-DCDE-5674-A2D9-1BED088CA432}"/>
              </a:ext>
            </a:extLst>
          </p:cNvPr>
          <p:cNvSpPr/>
          <p:nvPr/>
        </p:nvSpPr>
        <p:spPr bwMode="white">
          <a:xfrm>
            <a:off x="2778247" y="5029704"/>
            <a:ext cx="1028231" cy="314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9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9384E4-8AEB-3B86-2BD7-4E6505C2E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64800"/>
            <a:ext cx="11520000" cy="5153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2E6957-0E36-D1BB-5AE3-D311FA23F901}"/>
              </a:ext>
            </a:extLst>
          </p:cNvPr>
          <p:cNvSpPr/>
          <p:nvPr/>
        </p:nvSpPr>
        <p:spPr bwMode="white">
          <a:xfrm>
            <a:off x="2740165" y="3598504"/>
            <a:ext cx="209454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03EE20-1BA9-FED5-7D6C-87B86D34632F}"/>
              </a:ext>
            </a:extLst>
          </p:cNvPr>
          <p:cNvSpPr/>
          <p:nvPr/>
        </p:nvSpPr>
        <p:spPr bwMode="white">
          <a:xfrm>
            <a:off x="9214214" y="3598504"/>
            <a:ext cx="190414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F3A09E-C045-EAEE-AE4C-225308691F4B}"/>
              </a:ext>
            </a:extLst>
          </p:cNvPr>
          <p:cNvSpPr/>
          <p:nvPr/>
        </p:nvSpPr>
        <p:spPr bwMode="white">
          <a:xfrm>
            <a:off x="3711272" y="4141429"/>
            <a:ext cx="199933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81D106-3B53-AE6F-960E-2AF25B44C246}"/>
              </a:ext>
            </a:extLst>
          </p:cNvPr>
          <p:cNvSpPr/>
          <p:nvPr/>
        </p:nvSpPr>
        <p:spPr bwMode="white">
          <a:xfrm>
            <a:off x="9385586" y="4141429"/>
            <a:ext cx="247537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40D6FAE-0A37-5E3C-817B-4F590F4A1AD8}"/>
              </a:ext>
            </a:extLst>
          </p:cNvPr>
          <p:cNvSpPr/>
          <p:nvPr/>
        </p:nvSpPr>
        <p:spPr bwMode="white">
          <a:xfrm>
            <a:off x="4044495" y="5208231"/>
            <a:ext cx="218975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06DE378-8BFF-18EB-4943-70437385FD28}"/>
              </a:ext>
            </a:extLst>
          </p:cNvPr>
          <p:cNvSpPr/>
          <p:nvPr/>
        </p:nvSpPr>
        <p:spPr bwMode="white">
          <a:xfrm>
            <a:off x="8957157" y="5208231"/>
            <a:ext cx="228495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1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