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96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FBF21B-0F35-0D9A-20B0-BE58F8B61E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28" b="17206"/>
          <a:stretch/>
        </p:blipFill>
        <p:spPr>
          <a:xfrm>
            <a:off x="4553309" y="3389527"/>
            <a:ext cx="3556218" cy="926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22CC56B8-7183-B327-1185-963E77DB48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64" b="58748"/>
          <a:stretch/>
        </p:blipFill>
        <p:spPr>
          <a:xfrm>
            <a:off x="2720140" y="2139372"/>
            <a:ext cx="7041697" cy="973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95F70C-3838-1876-B708-62AD336386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0" y="1045800"/>
            <a:ext cx="11520000" cy="3125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DAEE349-A523-89D9-9241-BBCF6FBB0708}"/>
              </a:ext>
            </a:extLst>
          </p:cNvPr>
          <p:cNvSpPr/>
          <p:nvPr/>
        </p:nvSpPr>
        <p:spPr bwMode="white">
          <a:xfrm>
            <a:off x="1083552" y="1741453"/>
            <a:ext cx="228495" cy="209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5587D6A-2B47-0ACB-65E5-0E38D3A1516B}"/>
              </a:ext>
            </a:extLst>
          </p:cNvPr>
          <p:cNvSpPr/>
          <p:nvPr/>
        </p:nvSpPr>
        <p:spPr bwMode="white">
          <a:xfrm>
            <a:off x="1083552" y="2256047"/>
            <a:ext cx="218975" cy="209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F7C69BD-DB08-43AE-566F-D37C48C3FA3D}"/>
              </a:ext>
            </a:extLst>
          </p:cNvPr>
          <p:cNvSpPr/>
          <p:nvPr/>
        </p:nvSpPr>
        <p:spPr bwMode="white">
          <a:xfrm>
            <a:off x="1064511" y="2770640"/>
            <a:ext cx="257057" cy="200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B537226-0333-74BF-F7F2-C81EFE63199F}"/>
              </a:ext>
            </a:extLst>
          </p:cNvPr>
          <p:cNvSpPr/>
          <p:nvPr/>
        </p:nvSpPr>
        <p:spPr bwMode="white">
          <a:xfrm>
            <a:off x="1093073" y="3285233"/>
            <a:ext cx="209454" cy="200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0279576-8EC9-05A4-3277-D7A04257C246}"/>
              </a:ext>
            </a:extLst>
          </p:cNvPr>
          <p:cNvSpPr/>
          <p:nvPr/>
        </p:nvSpPr>
        <p:spPr bwMode="white">
          <a:xfrm>
            <a:off x="1083552" y="3799826"/>
            <a:ext cx="228495" cy="200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13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645BE3-3C8F-018F-6B04-82C5C1DC0D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41000"/>
            <a:ext cx="11520000" cy="4707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8A2463D-EA3F-F95A-C8AE-56850A9E32E2}"/>
              </a:ext>
            </a:extLst>
          </p:cNvPr>
          <p:cNvSpPr/>
          <p:nvPr/>
        </p:nvSpPr>
        <p:spPr bwMode="white">
          <a:xfrm>
            <a:off x="1121652" y="1455640"/>
            <a:ext cx="218975" cy="209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4FAEC18-138F-019F-D3AB-6993CF5769EF}"/>
              </a:ext>
            </a:extLst>
          </p:cNvPr>
          <p:cNvSpPr/>
          <p:nvPr/>
        </p:nvSpPr>
        <p:spPr bwMode="white">
          <a:xfrm>
            <a:off x="1131173" y="2484722"/>
            <a:ext cx="209454" cy="209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E0BE952-58FC-5FF4-5B42-E84D1D075436}"/>
              </a:ext>
            </a:extLst>
          </p:cNvPr>
          <p:cNvSpPr/>
          <p:nvPr/>
        </p:nvSpPr>
        <p:spPr bwMode="white">
          <a:xfrm>
            <a:off x="1102611" y="3513803"/>
            <a:ext cx="257057" cy="209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5096895-FE22-F367-FBC6-01F8CA32372B}"/>
              </a:ext>
            </a:extLst>
          </p:cNvPr>
          <p:cNvSpPr/>
          <p:nvPr/>
        </p:nvSpPr>
        <p:spPr bwMode="white">
          <a:xfrm>
            <a:off x="1121652" y="4542885"/>
            <a:ext cx="218975" cy="209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43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E63921-A9BD-F725-6DB2-0B64B532CF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0" y="702900"/>
            <a:ext cx="11520000" cy="4042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650ECC0-EA45-C3B0-6214-7265DCFB5EFB}"/>
              </a:ext>
            </a:extLst>
          </p:cNvPr>
          <p:cNvSpPr/>
          <p:nvPr/>
        </p:nvSpPr>
        <p:spPr bwMode="white">
          <a:xfrm>
            <a:off x="1108952" y="2809865"/>
            <a:ext cx="218975" cy="209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68D8000-5D01-5EA7-2808-A646AF5E9EF2}"/>
              </a:ext>
            </a:extLst>
          </p:cNvPr>
          <p:cNvSpPr/>
          <p:nvPr/>
        </p:nvSpPr>
        <p:spPr bwMode="white">
          <a:xfrm>
            <a:off x="2222870" y="2809865"/>
            <a:ext cx="999669" cy="209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1F2989C-9FFA-DDB2-FC41-8AB3AB54E6DF}"/>
              </a:ext>
            </a:extLst>
          </p:cNvPr>
          <p:cNvSpPr/>
          <p:nvPr/>
        </p:nvSpPr>
        <p:spPr bwMode="white">
          <a:xfrm>
            <a:off x="1089911" y="3324689"/>
            <a:ext cx="257057" cy="209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086D60B-BADD-E249-BA04-1CC9D929FA8E}"/>
              </a:ext>
            </a:extLst>
          </p:cNvPr>
          <p:cNvSpPr/>
          <p:nvPr/>
        </p:nvSpPr>
        <p:spPr bwMode="white">
          <a:xfrm>
            <a:off x="3765217" y="3324690"/>
            <a:ext cx="780694" cy="257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DC22965-5A19-9AF6-25AD-F665BE27E9CB}"/>
              </a:ext>
            </a:extLst>
          </p:cNvPr>
          <p:cNvSpPr/>
          <p:nvPr/>
        </p:nvSpPr>
        <p:spPr bwMode="white">
          <a:xfrm>
            <a:off x="1108952" y="3829979"/>
            <a:ext cx="228495" cy="209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C630220-0FA9-AB86-2114-8B23058BC4AB}"/>
              </a:ext>
            </a:extLst>
          </p:cNvPr>
          <p:cNvSpPr/>
          <p:nvPr/>
        </p:nvSpPr>
        <p:spPr bwMode="white">
          <a:xfrm>
            <a:off x="2222870" y="3829979"/>
            <a:ext cx="875900" cy="209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29B085C-6595-FD91-60C9-6B1FC107E1F1}"/>
              </a:ext>
            </a:extLst>
          </p:cNvPr>
          <p:cNvSpPr/>
          <p:nvPr/>
        </p:nvSpPr>
        <p:spPr bwMode="white">
          <a:xfrm>
            <a:off x="1118473" y="4354337"/>
            <a:ext cx="209454" cy="200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EC559EB-1537-7711-A62B-E028D973C4E4}"/>
              </a:ext>
            </a:extLst>
          </p:cNvPr>
          <p:cNvSpPr/>
          <p:nvPr/>
        </p:nvSpPr>
        <p:spPr bwMode="white">
          <a:xfrm>
            <a:off x="3470076" y="4402006"/>
            <a:ext cx="1018710" cy="152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11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0A4176-12C0-7ED0-DE49-01420B598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0" y="842600"/>
            <a:ext cx="11520000" cy="4120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3729DB7-3897-A1DE-1153-2BD094DC2EFC}"/>
              </a:ext>
            </a:extLst>
          </p:cNvPr>
          <p:cNvSpPr/>
          <p:nvPr/>
        </p:nvSpPr>
        <p:spPr bwMode="white">
          <a:xfrm>
            <a:off x="7716291" y="2578666"/>
            <a:ext cx="990148" cy="152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1AB4123-3252-8D7D-69D0-F895541A19CB}"/>
              </a:ext>
            </a:extLst>
          </p:cNvPr>
          <p:cNvSpPr/>
          <p:nvPr/>
        </p:nvSpPr>
        <p:spPr bwMode="white">
          <a:xfrm>
            <a:off x="10458242" y="2530972"/>
            <a:ext cx="771173" cy="257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F419082-6336-56C5-FC49-969E38987D82}"/>
              </a:ext>
            </a:extLst>
          </p:cNvPr>
          <p:cNvSpPr/>
          <p:nvPr/>
        </p:nvSpPr>
        <p:spPr bwMode="white">
          <a:xfrm>
            <a:off x="7202176" y="3093763"/>
            <a:ext cx="704528" cy="200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A221BEE-9FB2-0376-6A17-A7C1238D27AF}"/>
              </a:ext>
            </a:extLst>
          </p:cNvPr>
          <p:cNvSpPr/>
          <p:nvPr/>
        </p:nvSpPr>
        <p:spPr bwMode="white">
          <a:xfrm>
            <a:off x="4974341" y="3551627"/>
            <a:ext cx="437950" cy="209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B08763B-467F-2C61-3614-A25B82A5B692}"/>
              </a:ext>
            </a:extLst>
          </p:cNvPr>
          <p:cNvSpPr/>
          <p:nvPr/>
        </p:nvSpPr>
        <p:spPr bwMode="white">
          <a:xfrm>
            <a:off x="1289845" y="4095340"/>
            <a:ext cx="933024" cy="181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E086F79-F936-D0E5-BB91-D97926C6D417}"/>
              </a:ext>
            </a:extLst>
          </p:cNvPr>
          <p:cNvSpPr/>
          <p:nvPr/>
        </p:nvSpPr>
        <p:spPr bwMode="white">
          <a:xfrm>
            <a:off x="10486804" y="4066724"/>
            <a:ext cx="533157" cy="209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301878D-E819-FDA1-072B-830F3BB70A96}"/>
              </a:ext>
            </a:extLst>
          </p:cNvPr>
          <p:cNvSpPr/>
          <p:nvPr/>
        </p:nvSpPr>
        <p:spPr bwMode="white">
          <a:xfrm>
            <a:off x="3508159" y="4581821"/>
            <a:ext cx="733090" cy="209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97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2024-01-22T02:06:36Z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