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CC56B8-7183-B327-1185-963E77DB48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4"/>
          <a:stretch/>
        </p:blipFill>
        <p:spPr>
          <a:xfrm>
            <a:off x="2720140" y="2139372"/>
            <a:ext cx="7041697" cy="2359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5A3B32-058B-D430-394F-B331FBA5B3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7" y="965481"/>
            <a:ext cx="11520000" cy="306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3D4DCE-8D69-4084-A5C0-0C35D6D43CA2}"/>
              </a:ext>
            </a:extLst>
          </p:cNvPr>
          <p:cNvSpPr/>
          <p:nvPr/>
        </p:nvSpPr>
        <p:spPr bwMode="white">
          <a:xfrm>
            <a:off x="1180600" y="1660992"/>
            <a:ext cx="209454" cy="209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E1EBD0-F4C9-A1B0-AB7F-951DF7545B9D}"/>
              </a:ext>
            </a:extLst>
          </p:cNvPr>
          <p:cNvSpPr/>
          <p:nvPr/>
        </p:nvSpPr>
        <p:spPr bwMode="white">
          <a:xfrm>
            <a:off x="7083410" y="1660992"/>
            <a:ext cx="228495" cy="209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2331BE-43DB-4D40-6137-C467F0DAC524}"/>
              </a:ext>
            </a:extLst>
          </p:cNvPr>
          <p:cNvSpPr/>
          <p:nvPr/>
        </p:nvSpPr>
        <p:spPr bwMode="white">
          <a:xfrm>
            <a:off x="1152038" y="2156424"/>
            <a:ext cx="257057" cy="209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41AA11-B4DF-8965-CC38-C178FB5C5151}"/>
              </a:ext>
            </a:extLst>
          </p:cNvPr>
          <p:cNvSpPr/>
          <p:nvPr/>
        </p:nvSpPr>
        <p:spPr bwMode="white">
          <a:xfrm>
            <a:off x="7083410" y="2156424"/>
            <a:ext cx="228495" cy="209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8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A38880-E07F-6C8A-4A0B-B0A3D0278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3" y="866627"/>
            <a:ext cx="11520000" cy="4463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FC28B1-55A9-7E28-2EA1-9C91082108AF}"/>
              </a:ext>
            </a:extLst>
          </p:cNvPr>
          <p:cNvSpPr/>
          <p:nvPr/>
        </p:nvSpPr>
        <p:spPr bwMode="white">
          <a:xfrm>
            <a:off x="1081746" y="1524704"/>
            <a:ext cx="209454" cy="209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8BA51A-6394-B77D-70DC-D2D21B9FB76C}"/>
              </a:ext>
            </a:extLst>
          </p:cNvPr>
          <p:cNvSpPr/>
          <p:nvPr/>
        </p:nvSpPr>
        <p:spPr bwMode="white">
          <a:xfrm>
            <a:off x="1053184" y="2516590"/>
            <a:ext cx="257057" cy="209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A68EE8-BE69-B475-6383-F711B3766EED}"/>
              </a:ext>
            </a:extLst>
          </p:cNvPr>
          <p:cNvSpPr/>
          <p:nvPr/>
        </p:nvSpPr>
        <p:spPr bwMode="white">
          <a:xfrm>
            <a:off x="1072225" y="3508475"/>
            <a:ext cx="218975" cy="209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76911F-38E8-9D08-9E54-D042AEBF567D}"/>
              </a:ext>
            </a:extLst>
          </p:cNvPr>
          <p:cNvSpPr/>
          <p:nvPr/>
        </p:nvSpPr>
        <p:spPr bwMode="white">
          <a:xfrm>
            <a:off x="1081746" y="4500360"/>
            <a:ext cx="209454" cy="200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30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90CE1D-59B1-101D-5F8D-47DE2B3E9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3" y="878984"/>
            <a:ext cx="11520000" cy="3567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8D81CF-98A6-A8EE-2287-83D27C824DCF}"/>
              </a:ext>
            </a:extLst>
          </p:cNvPr>
          <p:cNvSpPr/>
          <p:nvPr/>
        </p:nvSpPr>
        <p:spPr bwMode="white">
          <a:xfrm>
            <a:off x="1261626" y="2080863"/>
            <a:ext cx="3979636" cy="248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83B119A-125C-75B5-8784-4078C1909FCB}"/>
              </a:ext>
            </a:extLst>
          </p:cNvPr>
          <p:cNvSpPr/>
          <p:nvPr/>
        </p:nvSpPr>
        <p:spPr bwMode="white">
          <a:xfrm>
            <a:off x="1271147" y="3053813"/>
            <a:ext cx="2789553" cy="26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CAF817-C5D3-6C92-04F5-0DB3BFDCE8B7}"/>
              </a:ext>
            </a:extLst>
          </p:cNvPr>
          <p:cNvSpPr/>
          <p:nvPr/>
        </p:nvSpPr>
        <p:spPr bwMode="white">
          <a:xfrm>
            <a:off x="1261626" y="4045841"/>
            <a:ext cx="3741619" cy="26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06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CD39B0-A5CF-8CCD-0F89-8F792AE3CE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7" y="916054"/>
            <a:ext cx="11520000" cy="3860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599A4A-F109-1834-377B-FDDAF5A8BD84}"/>
              </a:ext>
            </a:extLst>
          </p:cNvPr>
          <p:cNvSpPr/>
          <p:nvPr/>
        </p:nvSpPr>
        <p:spPr bwMode="white">
          <a:xfrm>
            <a:off x="2199311" y="2002754"/>
            <a:ext cx="218975" cy="219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8C88EFE-42C1-134C-D7BB-888608340442}"/>
              </a:ext>
            </a:extLst>
          </p:cNvPr>
          <p:cNvSpPr/>
          <p:nvPr/>
        </p:nvSpPr>
        <p:spPr bwMode="white">
          <a:xfrm>
            <a:off x="5645790" y="2565169"/>
            <a:ext cx="209454" cy="219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B66EB4D-A32A-0E68-69C1-0B4475E38941}"/>
              </a:ext>
            </a:extLst>
          </p:cNvPr>
          <p:cNvSpPr/>
          <p:nvPr/>
        </p:nvSpPr>
        <p:spPr bwMode="white">
          <a:xfrm>
            <a:off x="1618550" y="3299168"/>
            <a:ext cx="266578" cy="219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536EF09-C00D-3306-99B5-40BB8F2F5EF5}"/>
              </a:ext>
            </a:extLst>
          </p:cNvPr>
          <p:cNvSpPr/>
          <p:nvPr/>
        </p:nvSpPr>
        <p:spPr bwMode="white">
          <a:xfrm>
            <a:off x="5636269" y="3194311"/>
            <a:ext cx="238016" cy="228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13C5BC0-9FDE-54E7-FE68-8E90EBB2EB79}"/>
              </a:ext>
            </a:extLst>
          </p:cNvPr>
          <p:cNvSpPr/>
          <p:nvPr/>
        </p:nvSpPr>
        <p:spPr bwMode="white">
          <a:xfrm>
            <a:off x="2113625" y="4118959"/>
            <a:ext cx="238016" cy="228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25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2024-01-22T02:05:04Z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