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5" r:id="rId11"/>
    <p:sldId id="264" r:id="rId12"/>
    <p:sldId id="263" r:id="rId13"/>
    <p:sldId id="262" r:id="rId14"/>
    <p:sldId id="261" r:id="rId15"/>
    <p:sldId id="260" r:id="rId16"/>
    <p:sldId id="2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863E25-1D21-1C3D-D343-9A556DC2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544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1D49D4-3DC4-1161-4B78-914788AAB408}"/>
              </a:ext>
            </a:extLst>
          </p:cNvPr>
          <p:cNvSpPr/>
          <p:nvPr/>
        </p:nvSpPr>
        <p:spPr bwMode="white">
          <a:xfrm>
            <a:off x="1828800" y="1423851"/>
            <a:ext cx="8307977" cy="625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2E16B2-5100-72EE-BFD7-3EC7C233C930}"/>
              </a:ext>
            </a:extLst>
          </p:cNvPr>
          <p:cNvSpPr/>
          <p:nvPr/>
        </p:nvSpPr>
        <p:spPr bwMode="white">
          <a:xfrm>
            <a:off x="1327945" y="5344615"/>
            <a:ext cx="8960405" cy="51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C0121E-5B68-7EE8-9292-B6244673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25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938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BF1DD6-561B-5382-4D8A-3B1AF8591F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3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84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CEF31F-9241-4BDA-8D6A-E8947DAA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0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77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904CA8-3147-67B3-0412-A82EE0C9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54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9E26E2-F886-3A04-EC22-860042398C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43772"/>
            <a:ext cx="11520000" cy="4018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11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 b="56918"/>
          <a:stretch/>
        </p:blipFill>
        <p:spPr>
          <a:xfrm>
            <a:off x="3651840" y="1762080"/>
            <a:ext cx="5126400" cy="122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420" y="3426797"/>
            <a:ext cx="4419180" cy="890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58D963-8E93-3D10-D80C-E6979B42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1" y="712697"/>
            <a:ext cx="11520000" cy="4832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5EE16B-5448-CF63-10BC-5B47A7736288}"/>
              </a:ext>
            </a:extLst>
          </p:cNvPr>
          <p:cNvSpPr/>
          <p:nvPr/>
        </p:nvSpPr>
        <p:spPr bwMode="white">
          <a:xfrm>
            <a:off x="3291257" y="1841863"/>
            <a:ext cx="3305485" cy="47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2B2CDF-BC36-018D-BF12-A0721881E6D0}"/>
              </a:ext>
            </a:extLst>
          </p:cNvPr>
          <p:cNvSpPr/>
          <p:nvPr/>
        </p:nvSpPr>
        <p:spPr bwMode="white">
          <a:xfrm>
            <a:off x="3291257" y="2869461"/>
            <a:ext cx="2703867" cy="41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0C9DF1-E553-7330-A4F1-E6006769CA98}"/>
              </a:ext>
            </a:extLst>
          </p:cNvPr>
          <p:cNvSpPr/>
          <p:nvPr/>
        </p:nvSpPr>
        <p:spPr bwMode="white">
          <a:xfrm>
            <a:off x="4043389" y="3801291"/>
            <a:ext cx="2903801" cy="50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B4F909-4747-256D-7912-89FAE1F93971}"/>
              </a:ext>
            </a:extLst>
          </p:cNvPr>
          <p:cNvSpPr/>
          <p:nvPr/>
        </p:nvSpPr>
        <p:spPr bwMode="white">
          <a:xfrm>
            <a:off x="4985933" y="4859235"/>
            <a:ext cx="3021597" cy="5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8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58224E-FB94-64F3-3C99-1C4C0DE793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5" y="804137"/>
            <a:ext cx="11520000" cy="4916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88613D-CBFC-26CB-E792-662A41FCAF47}"/>
              </a:ext>
            </a:extLst>
          </p:cNvPr>
          <p:cNvSpPr/>
          <p:nvPr/>
        </p:nvSpPr>
        <p:spPr bwMode="white">
          <a:xfrm>
            <a:off x="3252651" y="1013764"/>
            <a:ext cx="5708468" cy="581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7B8D6A-91C1-2978-07D0-FFC3BD0BEB0F}"/>
              </a:ext>
            </a:extLst>
          </p:cNvPr>
          <p:cNvSpPr/>
          <p:nvPr/>
        </p:nvSpPr>
        <p:spPr bwMode="white">
          <a:xfrm>
            <a:off x="5029199" y="1946366"/>
            <a:ext cx="3931919" cy="63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0D012E6-EFD3-F670-87EA-1CE08AE2E9A4}"/>
              </a:ext>
            </a:extLst>
          </p:cNvPr>
          <p:cNvSpPr/>
          <p:nvPr/>
        </p:nvSpPr>
        <p:spPr bwMode="white">
          <a:xfrm>
            <a:off x="2775809" y="2927815"/>
            <a:ext cx="3494361" cy="63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90B213F-9AC7-A48F-00D7-099F793BADFF}"/>
              </a:ext>
            </a:extLst>
          </p:cNvPr>
          <p:cNvSpPr/>
          <p:nvPr/>
        </p:nvSpPr>
        <p:spPr bwMode="white">
          <a:xfrm>
            <a:off x="5298786" y="4053395"/>
            <a:ext cx="2970446" cy="505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762801C-A474-3B98-78D3-EC9601FC397D}"/>
              </a:ext>
            </a:extLst>
          </p:cNvPr>
          <p:cNvSpPr/>
          <p:nvPr/>
        </p:nvSpPr>
        <p:spPr bwMode="white">
          <a:xfrm>
            <a:off x="3908769" y="5044370"/>
            <a:ext cx="5052349" cy="48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3E34DA-355F-9637-3184-46208DA3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3" y="346937"/>
            <a:ext cx="11233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60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13000B-FC4E-94F2-21AA-BFB7C8B97B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30708"/>
            <a:ext cx="11520000" cy="4832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F61413-4B50-91F8-38D5-C39ED96D319D}"/>
              </a:ext>
            </a:extLst>
          </p:cNvPr>
          <p:cNvSpPr/>
          <p:nvPr/>
        </p:nvSpPr>
        <p:spPr bwMode="white">
          <a:xfrm>
            <a:off x="1290842" y="1407143"/>
            <a:ext cx="399867" cy="40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0F4348-F743-113D-F1BB-06A6F58A4B7B}"/>
              </a:ext>
            </a:extLst>
          </p:cNvPr>
          <p:cNvSpPr/>
          <p:nvPr/>
        </p:nvSpPr>
        <p:spPr bwMode="white">
          <a:xfrm>
            <a:off x="7488793" y="1407143"/>
            <a:ext cx="295140" cy="40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B6E2B6-6F2A-44CE-BB65-8131BDE9AE48}"/>
              </a:ext>
            </a:extLst>
          </p:cNvPr>
          <p:cNvSpPr/>
          <p:nvPr/>
        </p:nvSpPr>
        <p:spPr bwMode="white">
          <a:xfrm>
            <a:off x="1309884" y="2398500"/>
            <a:ext cx="390347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AF5944-A97B-A6FF-D052-AE3A3DA4C6BA}"/>
              </a:ext>
            </a:extLst>
          </p:cNvPr>
          <p:cNvSpPr/>
          <p:nvPr/>
        </p:nvSpPr>
        <p:spPr bwMode="white">
          <a:xfrm>
            <a:off x="7469752" y="2398500"/>
            <a:ext cx="361785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68149B-66FB-2A4C-D27F-081D40C47E45}"/>
              </a:ext>
            </a:extLst>
          </p:cNvPr>
          <p:cNvSpPr/>
          <p:nvPr/>
        </p:nvSpPr>
        <p:spPr bwMode="white">
          <a:xfrm>
            <a:off x="1367008" y="3380324"/>
            <a:ext cx="304661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089B93-D72C-A8F5-FFF4-7AD8C3802000}"/>
              </a:ext>
            </a:extLst>
          </p:cNvPr>
          <p:cNvSpPr/>
          <p:nvPr/>
        </p:nvSpPr>
        <p:spPr bwMode="white">
          <a:xfrm>
            <a:off x="7469752" y="3380324"/>
            <a:ext cx="371305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458D32-85DF-6ACD-73F9-83D0E86DF538}"/>
              </a:ext>
            </a:extLst>
          </p:cNvPr>
          <p:cNvSpPr/>
          <p:nvPr/>
        </p:nvSpPr>
        <p:spPr bwMode="white">
          <a:xfrm>
            <a:off x="1433652" y="4362148"/>
            <a:ext cx="133289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D45418-B970-D582-9139-0751018AE231}"/>
              </a:ext>
            </a:extLst>
          </p:cNvPr>
          <p:cNvSpPr/>
          <p:nvPr/>
        </p:nvSpPr>
        <p:spPr bwMode="white">
          <a:xfrm>
            <a:off x="7507834" y="4362148"/>
            <a:ext cx="314180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85AC3D-2C2A-9E78-20E2-663A4EE2DBC4}"/>
              </a:ext>
            </a:extLst>
          </p:cNvPr>
          <p:cNvSpPr/>
          <p:nvPr/>
        </p:nvSpPr>
        <p:spPr bwMode="white">
          <a:xfrm>
            <a:off x="1338446" y="5343972"/>
            <a:ext cx="342743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A798913-A4C8-B376-70AF-7011507B4ACA}"/>
              </a:ext>
            </a:extLst>
          </p:cNvPr>
          <p:cNvSpPr/>
          <p:nvPr/>
        </p:nvSpPr>
        <p:spPr bwMode="white">
          <a:xfrm>
            <a:off x="7441190" y="5343972"/>
            <a:ext cx="437950" cy="4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7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9E6339-B875-755A-9AAE-18F22F6D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3" y="634320"/>
            <a:ext cx="11520000" cy="4933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425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85DA14-57D4-5816-3120-365FC02473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34766"/>
            <a:ext cx="11520000" cy="3977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476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43A4E2-73E2-02C5-13EC-2F39016D7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686571"/>
            <a:ext cx="11520000" cy="298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E0E862-9DCD-9367-7FB7-ABC7D358BEC6}"/>
              </a:ext>
            </a:extLst>
          </p:cNvPr>
          <p:cNvSpPr/>
          <p:nvPr/>
        </p:nvSpPr>
        <p:spPr bwMode="white">
          <a:xfrm>
            <a:off x="1881052" y="2756262"/>
            <a:ext cx="9287691" cy="68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D4BB6304-B534-4A8D-A327-00E1C3BB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" y="3673548"/>
            <a:ext cx="11520000" cy="202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63C2166-8003-ACFF-02E8-88C6722FCDB9}"/>
              </a:ext>
            </a:extLst>
          </p:cNvPr>
          <p:cNvSpPr/>
          <p:nvPr/>
        </p:nvSpPr>
        <p:spPr bwMode="white">
          <a:xfrm>
            <a:off x="5162820" y="4942118"/>
            <a:ext cx="2522975" cy="515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