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157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095D55-DB89-E47C-14A4-7B3DC07B5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0" b="6294"/>
          <a:stretch/>
        </p:blipFill>
        <p:spPr>
          <a:xfrm>
            <a:off x="4081331" y="3394145"/>
            <a:ext cx="4267418" cy="1062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B8B4133-06B5-D7F0-21FC-714A30DCF1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39" b="56918"/>
          <a:stretch/>
        </p:blipFill>
        <p:spPr>
          <a:xfrm>
            <a:off x="3651840" y="1762080"/>
            <a:ext cx="5126400" cy="1228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1C9952-2EFA-0264-E204-D59ECA0A8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8" y="650945"/>
            <a:ext cx="11520000" cy="509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2814BC6-61A3-24E6-501A-A1F652ACF8A7}"/>
              </a:ext>
            </a:extLst>
          </p:cNvPr>
          <p:cNvSpPr/>
          <p:nvPr/>
        </p:nvSpPr>
        <p:spPr bwMode="white">
          <a:xfrm>
            <a:off x="1033339" y="3348360"/>
            <a:ext cx="257057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101EF8-42A2-C7A6-3E93-8CB0C5364BD3}"/>
              </a:ext>
            </a:extLst>
          </p:cNvPr>
          <p:cNvSpPr/>
          <p:nvPr/>
        </p:nvSpPr>
        <p:spPr bwMode="white">
          <a:xfrm>
            <a:off x="1033339" y="4187133"/>
            <a:ext cx="257057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AE6305-1990-93FF-5AE4-E371B37AC8C8}"/>
              </a:ext>
            </a:extLst>
          </p:cNvPr>
          <p:cNvSpPr/>
          <p:nvPr/>
        </p:nvSpPr>
        <p:spPr bwMode="white">
          <a:xfrm>
            <a:off x="1033339" y="5025905"/>
            <a:ext cx="257057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108DE9-9256-16B9-3A41-883C4E18A9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07"/>
          <a:stretch/>
        </p:blipFill>
        <p:spPr>
          <a:xfrm>
            <a:off x="373855" y="595528"/>
            <a:ext cx="5805272" cy="3988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>
            <a:extLst>
              <a:ext uri="{FF2B5EF4-FFF2-40B4-BE49-F238E27FC236}">
                <a16:creationId xmlns:a16="http://schemas.microsoft.com/office/drawing/2014/main" id="{24839E5D-5374-083C-E0D5-242F00356E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96"/>
          <a:stretch/>
        </p:blipFill>
        <p:spPr>
          <a:xfrm>
            <a:off x="6483709" y="1191273"/>
            <a:ext cx="5334218" cy="371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936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839E5D-5374-083C-E0D5-242F00356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4"/>
          <a:stretch/>
        </p:blipFill>
        <p:spPr>
          <a:xfrm>
            <a:off x="5978509" y="160583"/>
            <a:ext cx="6213491" cy="371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665A12-478F-A615-7747-7572B471555A}"/>
              </a:ext>
            </a:extLst>
          </p:cNvPr>
          <p:cNvSpPr/>
          <p:nvPr/>
        </p:nvSpPr>
        <p:spPr bwMode="white">
          <a:xfrm>
            <a:off x="7174612" y="895349"/>
            <a:ext cx="3989158" cy="11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01108DE9-9256-16B9-3A41-883C4E18A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4" t="9788" r="2583"/>
          <a:stretch/>
        </p:blipFill>
        <p:spPr>
          <a:xfrm>
            <a:off x="529321" y="-27710"/>
            <a:ext cx="5417127" cy="3598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>
            <a:extLst>
              <a:ext uri="{FF2B5EF4-FFF2-40B4-BE49-F238E27FC236}">
                <a16:creationId xmlns:a16="http://schemas.microsoft.com/office/drawing/2014/main" id="{8934CE6A-EC44-F6D2-3777-2B11FEBEE9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1" y="3817163"/>
            <a:ext cx="11520000" cy="300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6A4B233-B320-9481-C410-6B6AE8290CB6}"/>
              </a:ext>
            </a:extLst>
          </p:cNvPr>
          <p:cNvSpPr/>
          <p:nvPr/>
        </p:nvSpPr>
        <p:spPr bwMode="white">
          <a:xfrm>
            <a:off x="786378" y="4331758"/>
            <a:ext cx="285619" cy="257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42A0798-754B-9A9E-FC94-875B7DD60A80}"/>
              </a:ext>
            </a:extLst>
          </p:cNvPr>
          <p:cNvSpPr/>
          <p:nvPr/>
        </p:nvSpPr>
        <p:spPr bwMode="white">
          <a:xfrm>
            <a:off x="824461" y="4770117"/>
            <a:ext cx="247537" cy="200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072DBFB-37BA-0981-2515-1237BA2E11E2}"/>
              </a:ext>
            </a:extLst>
          </p:cNvPr>
          <p:cNvSpPr/>
          <p:nvPr/>
        </p:nvSpPr>
        <p:spPr bwMode="white">
          <a:xfrm>
            <a:off x="786378" y="5170358"/>
            <a:ext cx="285619" cy="257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81B4439-44B4-F062-CB79-874D90490452}"/>
              </a:ext>
            </a:extLst>
          </p:cNvPr>
          <p:cNvSpPr/>
          <p:nvPr/>
        </p:nvSpPr>
        <p:spPr bwMode="white">
          <a:xfrm>
            <a:off x="824461" y="5608717"/>
            <a:ext cx="247537" cy="190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8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2024-01-22T01:56:43Z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